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3"/>
  </p:notesMasterIdLst>
  <p:handoutMasterIdLst>
    <p:handoutMasterId r:id="rId34"/>
  </p:handoutMasterIdLst>
  <p:sldIdLst>
    <p:sldId id="280" r:id="rId4"/>
    <p:sldId id="285" r:id="rId5"/>
    <p:sldId id="295" r:id="rId6"/>
    <p:sldId id="296" r:id="rId7"/>
    <p:sldId id="297" r:id="rId8"/>
    <p:sldId id="298" r:id="rId9"/>
    <p:sldId id="299" r:id="rId10"/>
    <p:sldId id="301" r:id="rId11"/>
    <p:sldId id="302" r:id="rId12"/>
    <p:sldId id="303" r:id="rId13"/>
    <p:sldId id="304" r:id="rId14"/>
    <p:sldId id="307" r:id="rId15"/>
    <p:sldId id="306" r:id="rId16"/>
    <p:sldId id="305" r:id="rId17"/>
    <p:sldId id="309" r:id="rId18"/>
    <p:sldId id="310" r:id="rId19"/>
    <p:sldId id="311" r:id="rId20"/>
    <p:sldId id="313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574" autoAdjust="0"/>
  </p:normalViewPr>
  <p:slideViewPr>
    <p:cSldViewPr snapToGrid="0">
      <p:cViewPr varScale="1">
        <p:scale>
          <a:sx n="83" d="100"/>
          <a:sy n="83" d="100"/>
        </p:scale>
        <p:origin x="595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2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Kenna" userId="8a4d98a0-0abe-4309-883b-2e5615644c78" providerId="ADAL" clId="{A84E1A94-FE0F-43F4-B438-78E51203D6A8}"/>
    <pc:docChg chg="delSld">
      <pc:chgData name="Keith Kenna" userId="8a4d98a0-0abe-4309-883b-2e5615644c78" providerId="ADAL" clId="{A84E1A94-FE0F-43F4-B438-78E51203D6A8}" dt="2023-02-08T11:31:14.823" v="2" actId="47"/>
      <pc:docMkLst>
        <pc:docMk/>
      </pc:docMkLst>
      <pc:sldChg chg="del">
        <pc:chgData name="Keith Kenna" userId="8a4d98a0-0abe-4309-883b-2e5615644c78" providerId="ADAL" clId="{A84E1A94-FE0F-43F4-B438-78E51203D6A8}" dt="2023-02-08T11:31:05.368" v="0" actId="47"/>
        <pc:sldMkLst>
          <pc:docMk/>
          <pc:sldMk cId="2616321348" sldId="300"/>
        </pc:sldMkLst>
      </pc:sldChg>
      <pc:sldChg chg="del">
        <pc:chgData name="Keith Kenna" userId="8a4d98a0-0abe-4309-883b-2e5615644c78" providerId="ADAL" clId="{A84E1A94-FE0F-43F4-B438-78E51203D6A8}" dt="2023-02-08T11:31:10.361" v="1" actId="47"/>
        <pc:sldMkLst>
          <pc:docMk/>
          <pc:sldMk cId="475005248" sldId="308"/>
        </pc:sldMkLst>
      </pc:sldChg>
      <pc:sldChg chg="del">
        <pc:chgData name="Keith Kenna" userId="8a4d98a0-0abe-4309-883b-2e5615644c78" providerId="ADAL" clId="{A84E1A94-FE0F-43F4-B438-78E51203D6A8}" dt="2023-02-08T11:31:14.823" v="2" actId="47"/>
        <pc:sldMkLst>
          <pc:docMk/>
          <pc:sldMk cId="314063302" sldId="3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BA0C-B2F3-44D2-80D1-EC80FF07B0F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F472-0DE9-4419-9460-FA5F4FD1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2/8/2023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59999"/>
            <a:ext cx="7692000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9D9313-2F23-2979-9A58-FF462DB006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42121-03E4-378A-F1F2-E4146B60311C}"/>
              </a:ext>
            </a:extLst>
          </p:cNvPr>
          <p:cNvSpPr txBox="1"/>
          <p:nvPr/>
        </p:nvSpPr>
        <p:spPr>
          <a:xfrm rot="21262609">
            <a:off x="3944356" y="1277346"/>
            <a:ext cx="4537827" cy="507831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n-GB" sz="5400" dirty="0">
              <a:solidFill>
                <a:schemeClr val="bg1"/>
              </a:solidFill>
            </a:endParaRP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Welcome to Active Schools Launch Week Finals Friday</a:t>
            </a:r>
          </a:p>
          <a:p>
            <a:pPr algn="ctr"/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10</a:t>
            </a:fld>
            <a:endParaRPr lang="en-US" noProof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E444F4E-F1CB-6113-129E-E3439EDD6338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105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854070B-EEE0-6325-C7C1-0257C197A65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4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11</a:t>
            </a:fld>
            <a:endParaRPr lang="en-US" noProof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453118B-2C3B-408E-5D91-23BBC9B5CC98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105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7B50DFB5-1D8B-6BBC-7A05-CF8E242324B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3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12</a:t>
            </a:fld>
            <a:endParaRPr lang="en-US" noProof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31388F8-C0DA-9DFB-0E3A-D12360C8764A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105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C88F15E-2376-B730-1375-56D7C290E50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r="143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6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13</a:t>
            </a:fld>
            <a:endParaRPr lang="en-US" noProof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94EF764-3F5B-ED39-94AF-96EB36CD047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143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C73FACA-8F76-8400-2D60-5A9494BEAE4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0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14</a:t>
            </a:fld>
            <a:endParaRPr lang="en-US" noProof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2C7E04F-0D14-E215-6D78-73C5BC2DAE9D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105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5C2D3A11-1D92-15C5-52D2-9130CA63686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4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15</a:t>
            </a:fld>
            <a:endParaRPr lang="en-US" noProof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2876155-D72E-1A99-ADB1-CE8D851F1031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105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8A6D8A2D-3E3F-5A7D-3ECD-4B5648F7713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16</a:t>
            </a:fld>
            <a:endParaRPr lang="en-US" noProof="0"/>
          </a:p>
        </p:txBody>
      </p:sp>
      <p:pic>
        <p:nvPicPr>
          <p:cNvPr id="16" name="Picture Placeholder 15" descr="A group of people sitting in a hallway&#10;&#10;Description automatically generated with medium confidence">
            <a:extLst>
              <a:ext uri="{FF2B5EF4-FFF2-40B4-BE49-F238E27FC236}">
                <a16:creationId xmlns:a16="http://schemas.microsoft.com/office/drawing/2014/main" id="{4C938862-B877-6730-2400-A3A72DBA2C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522" b="10522"/>
          <a:stretch>
            <a:fillRect/>
          </a:stretch>
        </p:blipFill>
        <p:spPr/>
      </p:pic>
      <p:pic>
        <p:nvPicPr>
          <p:cNvPr id="14" name="Picture Placeholder 13" descr="A group of people in a hallway&#10;&#10;Description automatically generated with medium confidence">
            <a:extLst>
              <a:ext uri="{FF2B5EF4-FFF2-40B4-BE49-F238E27FC236}">
                <a16:creationId xmlns:a16="http://schemas.microsoft.com/office/drawing/2014/main" id="{05E19295-B858-D8B8-EC5C-7320BBC2CE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0539" b="10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32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17</a:t>
            </a:fld>
            <a:endParaRPr lang="en-US" noProof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8393204-87DB-137E-85FD-16395F5F2B9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143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31ED78E2-9427-539A-EDC1-9EAD16C915A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1449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18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9D9313-2F23-2979-9A58-FF462DB006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42121-03E4-378A-F1F2-E4146B60311C}"/>
              </a:ext>
            </a:extLst>
          </p:cNvPr>
          <p:cNvSpPr txBox="1"/>
          <p:nvPr/>
        </p:nvSpPr>
        <p:spPr>
          <a:xfrm rot="21262609">
            <a:off x="3944356" y="1277346"/>
            <a:ext cx="4537827" cy="507831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n-GB" sz="5400" dirty="0">
              <a:solidFill>
                <a:schemeClr val="bg1"/>
              </a:solidFill>
            </a:endParaRP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Welcome to Active Schools Launch Week Finals Friday</a:t>
            </a:r>
          </a:p>
          <a:p>
            <a:pPr algn="ctr"/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19</a:t>
            </a:fld>
            <a:endParaRPr lang="en-US" noProof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8393204-87DB-137E-85FD-16395F5F2B9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/>
          <a:srcRect l="14360" r="14360"/>
          <a:stretch/>
        </p:blipFill>
        <p:spPr bwMode="auto">
          <a:xfrm rot="-120000">
            <a:off x="2131053" y="1181965"/>
            <a:ext cx="3643200" cy="3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31ED78E2-9427-539A-EDC1-9EAD16C915A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/>
          <a:srcRect t="10536" b="10536"/>
          <a:stretch/>
        </p:blipFill>
        <p:spPr bwMode="auto">
          <a:xfrm rot="60000">
            <a:off x="6558865" y="1409795"/>
            <a:ext cx="3643200" cy="3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Finals Friday Prizes</a:t>
            </a:r>
          </a:p>
        </p:txBody>
      </p:sp>
    </p:spTree>
    <p:extLst>
      <p:ext uri="{BB962C8B-B14F-4D97-AF65-F5344CB8AC3E}">
        <p14:creationId xmlns:p14="http://schemas.microsoft.com/office/powerpoint/2010/main" val="17657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icture placeholder">
            <a:extLst>
              <a:ext uri="{FF2B5EF4-FFF2-40B4-BE49-F238E27FC236}">
                <a16:creationId xmlns:a16="http://schemas.microsoft.com/office/drawing/2014/main" id="{C0A0F859-A535-40AA-8B8B-FCEA0AC01C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EBB1A-C480-0B88-CECC-0B84E8DD46BB}"/>
              </a:ext>
            </a:extLst>
          </p:cNvPr>
          <p:cNvSpPr txBox="1"/>
          <p:nvPr/>
        </p:nvSpPr>
        <p:spPr>
          <a:xfrm>
            <a:off x="4652644" y="4969000"/>
            <a:ext cx="2364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1 </a:t>
            </a:r>
            <a:r>
              <a:rPr lang="en-GB" sz="4400" dirty="0" err="1"/>
              <a:t>Dunree</a:t>
            </a:r>
            <a:endParaRPr lang="en-GB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FD422-32EF-B8CA-68C4-920B3381A4A6}"/>
              </a:ext>
            </a:extLst>
          </p:cNvPr>
          <p:cNvSpPr txBox="1"/>
          <p:nvPr/>
        </p:nvSpPr>
        <p:spPr>
          <a:xfrm>
            <a:off x="2353156" y="6068375"/>
            <a:ext cx="77587" cy="429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7F2EAF8-4FF1-38ED-BC14-B60F8427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92" y="1514008"/>
            <a:ext cx="4254708" cy="33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668CDC3-D557-5E1F-1BE1-6D56C78E079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xfrm rot="60000">
            <a:off x="6390193" y="1286151"/>
            <a:ext cx="3643200" cy="3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38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20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1</a:t>
            </a:r>
            <a:r>
              <a:rPr lang="en-GB" sz="3200" b="1" i="1" baseline="30000" dirty="0">
                <a:solidFill>
                  <a:schemeClr val="bg1"/>
                </a:solidFill>
              </a:rPr>
              <a:t>st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12" name="Picture 11" descr="A group of children holding signs&#10;&#10;Description automatically generated with low confidence">
            <a:extLst>
              <a:ext uri="{FF2B5EF4-FFF2-40B4-BE49-F238E27FC236}">
                <a16:creationId xmlns:a16="http://schemas.microsoft.com/office/drawing/2014/main" id="{1662E8A9-175B-AB4A-E689-A51EB4191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568" y="1521566"/>
            <a:ext cx="4394169" cy="329624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9DC18A1-41C9-6A35-65C6-96F595B9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7" name="Picture Placeholder 16" descr="A group of children holding signs&#10;&#10;Description automatically generated with low confidence">
            <a:extLst>
              <a:ext uri="{FF2B5EF4-FFF2-40B4-BE49-F238E27FC236}">
                <a16:creationId xmlns:a16="http://schemas.microsoft.com/office/drawing/2014/main" id="{5E2E58ED-9F33-6018-ED18-404FAD176E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0539" b="10539"/>
          <a:stretch>
            <a:fillRect/>
          </a:stretch>
        </p:blipFill>
        <p:spPr>
          <a:xfrm rot="-120000">
            <a:off x="6558865" y="1440700"/>
            <a:ext cx="3643200" cy="3834000"/>
          </a:xfrm>
        </p:spPr>
      </p:pic>
    </p:spTree>
    <p:extLst>
      <p:ext uri="{BB962C8B-B14F-4D97-AF65-F5344CB8AC3E}">
        <p14:creationId xmlns:p14="http://schemas.microsoft.com/office/powerpoint/2010/main" val="20450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1</a:t>
            </a:r>
            <a:r>
              <a:rPr lang="en-GB" sz="3200" b="1" i="1" baseline="30000" dirty="0">
                <a:solidFill>
                  <a:schemeClr val="bg1"/>
                </a:solidFill>
              </a:rPr>
              <a:t>st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62E8A9-175B-AB4A-E689-A51EB41910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5568" y="1521566"/>
            <a:ext cx="4394169" cy="3296239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9DC18A1-41C9-6A35-65C6-96F595B9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E2E58ED-9F33-6018-ED18-404FAD176E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0529" b="10529"/>
          <a:stretch/>
        </p:blipFill>
        <p:spPr>
          <a:xfrm rot="-120000">
            <a:off x="6558865" y="1440700"/>
            <a:ext cx="3643200" cy="3834000"/>
          </a:xfrm>
        </p:spPr>
      </p:pic>
    </p:spTree>
    <p:extLst>
      <p:ext uri="{BB962C8B-B14F-4D97-AF65-F5344CB8AC3E}">
        <p14:creationId xmlns:p14="http://schemas.microsoft.com/office/powerpoint/2010/main" val="29793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22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2</a:t>
            </a:r>
            <a:r>
              <a:rPr lang="en-GB" sz="3200" b="1" i="1" baseline="30000" dirty="0">
                <a:solidFill>
                  <a:schemeClr val="bg1"/>
                </a:solidFill>
              </a:rPr>
              <a:t>nd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62E8A9-175B-AB4A-E689-A51EB4191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823"/>
          <a:stretch/>
        </p:blipFill>
        <p:spPr>
          <a:xfrm rot="177888">
            <a:off x="1841564" y="1284675"/>
            <a:ext cx="4146282" cy="3769105"/>
          </a:xfrm>
          <a:prstGeom prst="rect">
            <a:avLst/>
          </a:prstGeom>
        </p:spPr>
      </p:pic>
      <p:pic>
        <p:nvPicPr>
          <p:cNvPr id="11" name="Picture 10" descr="A group of wome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47DA886E-9C9E-65DC-DF70-E8332BCD8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3095">
            <a:off x="6095910" y="1816985"/>
            <a:ext cx="4178635" cy="31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23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3</a:t>
            </a:r>
            <a:r>
              <a:rPr lang="en-GB" sz="3200" b="1" i="1" baseline="30000" dirty="0">
                <a:solidFill>
                  <a:schemeClr val="bg1"/>
                </a:solidFill>
              </a:rPr>
              <a:t>rd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5" name="Picture 4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585D7642-8C06-31AF-775A-656718B0D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00" r="4695" b="30035"/>
          <a:stretch/>
        </p:blipFill>
        <p:spPr>
          <a:xfrm rot="20700195">
            <a:off x="1653543" y="1875304"/>
            <a:ext cx="4567693" cy="2950076"/>
          </a:xfrm>
          <a:prstGeom prst="rect">
            <a:avLst/>
          </a:prstGeom>
        </p:spPr>
      </p:pic>
      <p:pic>
        <p:nvPicPr>
          <p:cNvPr id="7" name="Picture 6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D90E9D68-7767-602C-78EE-E186E65F4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3" t="29534" r="6033" b="21864"/>
          <a:stretch/>
        </p:blipFill>
        <p:spPr>
          <a:xfrm rot="1134659">
            <a:off x="6244345" y="2201304"/>
            <a:ext cx="3949307" cy="29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24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3</a:t>
            </a:r>
            <a:r>
              <a:rPr lang="en-GB" sz="3200" b="1" i="1" baseline="30000" dirty="0">
                <a:solidFill>
                  <a:schemeClr val="bg1"/>
                </a:solidFill>
              </a:rPr>
              <a:t>rd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9" name="Picture 8" descr="A group of people holding signs&#10;&#10;Description automatically generated with low confidence">
            <a:extLst>
              <a:ext uri="{FF2B5EF4-FFF2-40B4-BE49-F238E27FC236}">
                <a16:creationId xmlns:a16="http://schemas.microsoft.com/office/drawing/2014/main" id="{D98BD8BF-A958-F8D5-D251-9E176CC0C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7" t="32545" r="13489" b="17993"/>
          <a:stretch/>
        </p:blipFill>
        <p:spPr>
          <a:xfrm rot="20798115">
            <a:off x="6755151" y="1868131"/>
            <a:ext cx="3510116" cy="3392130"/>
          </a:xfrm>
          <a:prstGeom prst="rect">
            <a:avLst/>
          </a:prstGeom>
        </p:spPr>
      </p:pic>
      <p:pic>
        <p:nvPicPr>
          <p:cNvPr id="6" name="Picture 5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566DC615-584A-30E3-B0B7-3F94096E2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" t="20932" r="1063" b="26881"/>
          <a:stretch/>
        </p:blipFill>
        <p:spPr>
          <a:xfrm rot="922788">
            <a:off x="1563327" y="1440192"/>
            <a:ext cx="5014452" cy="35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25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3</a:t>
            </a:r>
            <a:r>
              <a:rPr lang="en-GB" sz="3200" b="1" i="1" baseline="30000" dirty="0">
                <a:solidFill>
                  <a:schemeClr val="bg1"/>
                </a:solidFill>
              </a:rPr>
              <a:t>rd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9" name="Picture 8" descr="A group of people holding signs&#10;&#10;Description automatically generated with low confidence">
            <a:extLst>
              <a:ext uri="{FF2B5EF4-FFF2-40B4-BE49-F238E27FC236}">
                <a16:creationId xmlns:a16="http://schemas.microsoft.com/office/drawing/2014/main" id="{D98BD8BF-A958-F8D5-D251-9E176CC0C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7" t="32545" r="13489" b="17993"/>
          <a:stretch/>
        </p:blipFill>
        <p:spPr>
          <a:xfrm rot="20798115">
            <a:off x="6755151" y="1868131"/>
            <a:ext cx="3510116" cy="3392130"/>
          </a:xfrm>
          <a:prstGeom prst="rect">
            <a:avLst/>
          </a:prstGeom>
        </p:spPr>
      </p:pic>
      <p:pic>
        <p:nvPicPr>
          <p:cNvPr id="6" name="Picture 5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566DC615-584A-30E3-B0B7-3F94096E2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" t="20932" r="1063" b="26881"/>
          <a:stretch/>
        </p:blipFill>
        <p:spPr>
          <a:xfrm rot="922788">
            <a:off x="1563327" y="1440192"/>
            <a:ext cx="5014452" cy="35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26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3</a:t>
            </a:r>
            <a:r>
              <a:rPr lang="en-GB" sz="3200" b="1" i="1" baseline="30000" dirty="0">
                <a:solidFill>
                  <a:schemeClr val="bg1"/>
                </a:solidFill>
              </a:rPr>
              <a:t>rd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5" name="Picture 4" descr="A group of wome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6EDD182B-76F8-9303-FA86-B6F783E8B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0" t="18500" r="4524" b="14088"/>
          <a:stretch/>
        </p:blipFill>
        <p:spPr>
          <a:xfrm rot="20831018">
            <a:off x="2189018" y="1318490"/>
            <a:ext cx="3740727" cy="4221018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ED333669-B604-F32F-DBF8-7C7F84351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" t="25590" r="13368" b="15017"/>
          <a:stretch/>
        </p:blipFill>
        <p:spPr>
          <a:xfrm rot="955726">
            <a:off x="5892800" y="1521218"/>
            <a:ext cx="4184074" cy="40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27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T.Y Finalists</a:t>
            </a:r>
          </a:p>
        </p:txBody>
      </p:sp>
      <p:pic>
        <p:nvPicPr>
          <p:cNvPr id="6" name="Picture 5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4832530E-C5BF-964A-C59D-AD0E1A1D3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80" r="2233"/>
          <a:stretch/>
        </p:blipFill>
        <p:spPr>
          <a:xfrm rot="21018109">
            <a:off x="1852469" y="1149151"/>
            <a:ext cx="4247169" cy="4559698"/>
          </a:xfrm>
          <a:prstGeom prst="rect">
            <a:avLst/>
          </a:prstGeom>
        </p:spPr>
      </p:pic>
      <p:pic>
        <p:nvPicPr>
          <p:cNvPr id="9" name="Picture 8" descr="A group of people lying on the floor&#10;&#10;Description automatically generated with low confidence">
            <a:extLst>
              <a:ext uri="{FF2B5EF4-FFF2-40B4-BE49-F238E27FC236}">
                <a16:creationId xmlns:a16="http://schemas.microsoft.com/office/drawing/2014/main" id="{2E538BEE-35C3-1A24-8633-3080FD354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10" r="3672" b="19596"/>
          <a:stretch/>
        </p:blipFill>
        <p:spPr>
          <a:xfrm rot="989990">
            <a:off x="6312852" y="1666199"/>
            <a:ext cx="4288460" cy="35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28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5</a:t>
            </a:r>
            <a:r>
              <a:rPr lang="en-GB" sz="3200" b="1" i="1" baseline="30000" dirty="0">
                <a:solidFill>
                  <a:schemeClr val="bg1"/>
                </a:solidFill>
              </a:rPr>
              <a:t>th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4A06BE2-FF4E-39DD-02A8-7BBBC937F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" t="21818" r="976" b="16633"/>
          <a:stretch/>
        </p:blipFill>
        <p:spPr>
          <a:xfrm rot="21043980">
            <a:off x="1612427" y="1496320"/>
            <a:ext cx="4609673" cy="3865360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8363F0D8-A666-E8AB-96D1-F069ABB4F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7" t="16774" r="8160" b="11920"/>
          <a:stretch/>
        </p:blipFill>
        <p:spPr>
          <a:xfrm rot="823449">
            <a:off x="6234247" y="1373830"/>
            <a:ext cx="3554980" cy="42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29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9F68-5E4F-3393-CC35-B4B11BD52201}"/>
              </a:ext>
            </a:extLst>
          </p:cNvPr>
          <p:cNvSpPr txBox="1"/>
          <p:nvPr/>
        </p:nvSpPr>
        <p:spPr>
          <a:xfrm>
            <a:off x="2978727" y="182823"/>
            <a:ext cx="62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 6</a:t>
            </a:r>
            <a:r>
              <a:rPr lang="en-GB" sz="3200" b="1" i="1" baseline="30000" dirty="0">
                <a:solidFill>
                  <a:schemeClr val="bg1"/>
                </a:solidFill>
              </a:rPr>
              <a:t>th</a:t>
            </a:r>
            <a:r>
              <a:rPr lang="en-GB" sz="3200" b="1" i="1" dirty="0">
                <a:solidFill>
                  <a:schemeClr val="bg1"/>
                </a:solidFill>
              </a:rPr>
              <a:t> Year Finalists</a:t>
            </a:r>
          </a:p>
        </p:txBody>
      </p:sp>
      <p:pic>
        <p:nvPicPr>
          <p:cNvPr id="6" name="Picture 5" descr="A group of students holding certificates&#10;&#10;Description automatically generated with low confidence">
            <a:extLst>
              <a:ext uri="{FF2B5EF4-FFF2-40B4-BE49-F238E27FC236}">
                <a16:creationId xmlns:a16="http://schemas.microsoft.com/office/drawing/2014/main" id="{730C8014-249A-296C-8AA4-E075EFC17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" t="25455" r="977" b="17979"/>
          <a:stretch/>
        </p:blipFill>
        <p:spPr>
          <a:xfrm rot="20657031">
            <a:off x="1742896" y="1543229"/>
            <a:ext cx="4720208" cy="3604522"/>
          </a:xfrm>
          <a:prstGeom prst="rect">
            <a:avLst/>
          </a:prstGeom>
        </p:spPr>
      </p:pic>
      <p:pic>
        <p:nvPicPr>
          <p:cNvPr id="11" name="Picture 10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F2D4D5A5-21F4-3E31-9B8A-ECECDB9C6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3" r="3850"/>
          <a:stretch/>
        </p:blipFill>
        <p:spPr>
          <a:xfrm rot="810850">
            <a:off x="6659417" y="1576571"/>
            <a:ext cx="3260436" cy="381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0542D3-6B14-9F3D-B768-D01288611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8FAC1-3E27-4829-95AE-DFE01239E669}"/>
              </a:ext>
            </a:extLst>
          </p:cNvPr>
          <p:cNvSpPr txBox="1"/>
          <p:nvPr/>
        </p:nvSpPr>
        <p:spPr>
          <a:xfrm>
            <a:off x="5268386" y="5068971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 Foyle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5A575E-C0E1-2EA7-9AA7-1223D7A24543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143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656306C-7004-B2FE-1E5A-49A8560BBBE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r="143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D5565C-61E8-D190-FEFC-251C33640A9C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62"/>
          <a:stretch/>
        </p:blipFill>
        <p:spPr bwMode="auto">
          <a:xfrm>
            <a:off x="3744754" y="1019062"/>
            <a:ext cx="4831630" cy="50465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848BC-22EF-6DE5-2495-5713B4A10E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669C6-DF94-A789-CD6E-F4FE8EE43970}"/>
              </a:ext>
            </a:extLst>
          </p:cNvPr>
          <p:cNvSpPr txBox="1"/>
          <p:nvPr/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spc="-15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 Mizen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DA574-0FB9-F67C-CD9B-5F2E82D758A5}"/>
              </a:ext>
            </a:extLst>
          </p:cNvPr>
          <p:cNvSpPr txBox="1"/>
          <p:nvPr/>
        </p:nvSpPr>
        <p:spPr>
          <a:xfrm rot="300000">
            <a:off x="9521023" y="4558311"/>
            <a:ext cx="1690516" cy="1123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sz="4400" kern="1200" dirty="0">
                <a:latin typeface="+mn-lt"/>
                <a:ea typeface="+mn-ea"/>
                <a:cs typeface="+mn-cs"/>
              </a:rPr>
              <a:t>1 Calais</a:t>
            </a:r>
          </a:p>
        </p:txBody>
      </p:sp>
    </p:spTree>
    <p:extLst>
      <p:ext uri="{BB962C8B-B14F-4D97-AF65-F5344CB8AC3E}">
        <p14:creationId xmlns:p14="http://schemas.microsoft.com/office/powerpoint/2010/main" val="27672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57A91-0B08-C68C-CBDA-369A6DB73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9E06E-5665-564D-5936-F195BECABC72}"/>
              </a:ext>
            </a:extLst>
          </p:cNvPr>
          <p:cNvSpPr txBox="1"/>
          <p:nvPr/>
        </p:nvSpPr>
        <p:spPr>
          <a:xfrm>
            <a:off x="5187001" y="4969000"/>
            <a:ext cx="18179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4 Joyce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52BA065-0CBA-0494-54EA-7AF746E375F5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143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EBFF586-97A6-9917-3D11-ACB1D25112E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CE34E-71F1-7674-D34B-528A95E804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6</a:t>
            </a:fld>
            <a:endParaRPr lang="en-US" noProof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296841D-440C-D6C2-B9A3-F7C6E9088615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b="218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CBFC5FB-3C61-340F-EFBA-06286FE4078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7</a:t>
            </a:fld>
            <a:endParaRPr lang="en-US" noProof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86BEE43-482A-A471-1DC0-21E7966248D5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105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0F7EBEF-54B6-B01D-4D44-CCA5D60E609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1" b="100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8</a:t>
            </a:fld>
            <a:endParaRPr lang="en-US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543F852-D0D4-0E5F-C9AA-F29A22007083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 b="105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3DFA535-BCF1-D2C4-94E0-AA45DB5F855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b="10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CA077-DFBE-F440-7B93-DFA69B50C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9</a:t>
            </a:fld>
            <a:endParaRPr lang="en-US" noProof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BC45722-8961-F3CE-55A2-CB49B984478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b="102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6B76721-55A4-F6FB-E30D-F674162C1B6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1449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135389_win32_fixed.potx" id="{2DE970DF-33E5-4392-8D3D-0FE3BF7E3E2E}" vid="{5A537A2C-BC9B-4A57-A812-CBD919249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A62A70641A3D4DA234022E6ADEF002" ma:contentTypeVersion="11" ma:contentTypeDescription="Create a new document." ma:contentTypeScope="" ma:versionID="4781fd33b40013af21af39063d63ee0f">
  <xsd:schema xmlns:xsd="http://www.w3.org/2001/XMLSchema" xmlns:xs="http://www.w3.org/2001/XMLSchema" xmlns:p="http://schemas.microsoft.com/office/2006/metadata/properties" xmlns:ns2="8f3b5051-6583-4f36-b371-a0b02845a914" xmlns:ns3="c1f1f357-e24d-489c-b02f-3749afa71507" targetNamespace="http://schemas.microsoft.com/office/2006/metadata/properties" ma:root="true" ma:fieldsID="59e984a561f54179cc29c0c90e1dcf07" ns2:_="" ns3:_="">
    <xsd:import namespace="8f3b5051-6583-4f36-b371-a0b02845a914"/>
    <xsd:import namespace="c1f1f357-e24d-489c-b02f-3749afa7150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b5051-6583-4f36-b371-a0b02845a91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79f302a3-ccff-4977-a328-f4820d7b1a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1f357-e24d-489c-b02f-3749afa7150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e5609f1-0e55-4a72-9248-b8d738e78c6c}" ma:internalName="TaxCatchAll" ma:showField="CatchAllData" ma:web="c1f1f357-e24d-489c-b02f-3749afa715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8B6833-56DB-4D36-8A9D-21741127BB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192717-826B-4434-A394-205111CB0D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3b5051-6583-4f36-b371-a0b02845a914"/>
    <ds:schemaRef ds:uri="c1f1f357-e24d-489c-b02f-3749afa715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Holiday photo album</Template>
  <TotalTime>10916</TotalTime>
  <Words>90</Words>
  <Application>Microsoft Office PowerPoint</Application>
  <PresentationFormat>Widescreen</PresentationFormat>
  <Paragraphs>49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Gill Sans MT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Cleere</dc:creator>
  <cp:lastModifiedBy>Keith Kenna</cp:lastModifiedBy>
  <cp:revision>5</cp:revision>
  <dcterms:created xsi:type="dcterms:W3CDTF">2022-12-02T09:16:48Z</dcterms:created>
  <dcterms:modified xsi:type="dcterms:W3CDTF">2023-02-08T11:31:17Z</dcterms:modified>
</cp:coreProperties>
</file>