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xml" ContentType="application/vnd.openxmlformats-officedocument.presentationml.tags+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1"/>
  </p:notesMasterIdLst>
  <p:sldIdLst>
    <p:sldId id="258" r:id="rId2"/>
    <p:sldId id="259" r:id="rId3"/>
    <p:sldId id="260" r:id="rId4"/>
    <p:sldId id="261" r:id="rId5"/>
    <p:sldId id="262" r:id="rId6"/>
    <p:sldId id="362" r:id="rId7"/>
    <p:sldId id="263" r:id="rId8"/>
    <p:sldId id="264" r:id="rId9"/>
    <p:sldId id="266" r:id="rId10"/>
    <p:sldId id="267" r:id="rId11"/>
    <p:sldId id="268" r:id="rId12"/>
    <p:sldId id="269" r:id="rId13"/>
    <p:sldId id="271" r:id="rId14"/>
    <p:sldId id="272" r:id="rId15"/>
    <p:sldId id="338" r:id="rId16"/>
    <p:sldId id="339" r:id="rId17"/>
    <p:sldId id="273" r:id="rId18"/>
    <p:sldId id="340" r:id="rId19"/>
    <p:sldId id="361"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FA03B3-1FD9-4E3F-8FB1-C2A216132C1E}" v="15" dt="2022-01-05T10:31:18.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Doyle" userId="31dbca37-b513-4619-b847-8dd5dac58244" providerId="ADAL" clId="{2D788661-59C5-4AC7-821A-6C2AF72FE55F}"/>
    <pc:docChg chg="undo custSel mod addSld modSld">
      <pc:chgData name="Caroline Doyle" userId="31dbca37-b513-4619-b847-8dd5dac58244" providerId="ADAL" clId="{2D788661-59C5-4AC7-821A-6C2AF72FE55F}" dt="2021-01-25T20:27:33.453" v="521" actId="20577"/>
      <pc:docMkLst>
        <pc:docMk/>
      </pc:docMkLst>
      <pc:sldChg chg="addSp delSp modSp mod">
        <pc:chgData name="Caroline Doyle" userId="31dbca37-b513-4619-b847-8dd5dac58244" providerId="ADAL" clId="{2D788661-59C5-4AC7-821A-6C2AF72FE55F}" dt="2021-01-18T20:29:10.718" v="15"/>
        <pc:sldMkLst>
          <pc:docMk/>
          <pc:sldMk cId="4233145856" sldId="258"/>
        </pc:sldMkLst>
        <pc:spChg chg="mod">
          <ac:chgData name="Caroline Doyle" userId="31dbca37-b513-4619-b847-8dd5dac58244" providerId="ADAL" clId="{2D788661-59C5-4AC7-821A-6C2AF72FE55F}" dt="2021-01-13T21:32:23.689" v="1" actId="20577"/>
          <ac:spMkLst>
            <pc:docMk/>
            <pc:sldMk cId="4233145856" sldId="258"/>
            <ac:spMk id="2" creationId="{22D5F941-F608-47F0-9FF1-2CDD4F6B2326}"/>
          </ac:spMkLst>
        </pc:spChg>
        <pc:picChg chg="add del mod">
          <ac:chgData name="Caroline Doyle" userId="31dbca37-b513-4619-b847-8dd5dac58244" providerId="ADAL" clId="{2D788661-59C5-4AC7-821A-6C2AF72FE55F}" dt="2021-01-18T20:26:22.631" v="13"/>
          <ac:picMkLst>
            <pc:docMk/>
            <pc:sldMk cId="4233145856" sldId="258"/>
            <ac:picMk id="5" creationId="{8EF03D1F-E0BF-48AD-922F-5E0300600978}"/>
          </ac:picMkLst>
        </pc:picChg>
        <pc:picChg chg="add del mod">
          <ac:chgData name="Caroline Doyle" userId="31dbca37-b513-4619-b847-8dd5dac58244" providerId="ADAL" clId="{2D788661-59C5-4AC7-821A-6C2AF72FE55F}" dt="2021-01-18T20:27:11.706" v="14"/>
          <ac:picMkLst>
            <pc:docMk/>
            <pc:sldMk cId="4233145856" sldId="258"/>
            <ac:picMk id="6" creationId="{91B4D9B3-A0EB-4A17-8369-3253042D86A6}"/>
          </ac:picMkLst>
        </pc:picChg>
        <pc:picChg chg="add del mod">
          <ac:chgData name="Caroline Doyle" userId="31dbca37-b513-4619-b847-8dd5dac58244" providerId="ADAL" clId="{2D788661-59C5-4AC7-821A-6C2AF72FE55F}" dt="2021-01-18T20:29:10.718" v="15"/>
          <ac:picMkLst>
            <pc:docMk/>
            <pc:sldMk cId="4233145856" sldId="258"/>
            <ac:picMk id="7" creationId="{3638CE31-23AA-4936-B330-0835A7441FAB}"/>
          </ac:picMkLst>
        </pc:picChg>
        <pc:picChg chg="add mod">
          <ac:chgData name="Caroline Doyle" userId="31dbca37-b513-4619-b847-8dd5dac58244" providerId="ADAL" clId="{2D788661-59C5-4AC7-821A-6C2AF72FE55F}" dt="2021-01-18T20:29:10.718" v="15"/>
          <ac:picMkLst>
            <pc:docMk/>
            <pc:sldMk cId="4233145856" sldId="258"/>
            <ac:picMk id="8" creationId="{FAEA74D0-BB07-4242-8815-48377A0C33F1}"/>
          </ac:picMkLst>
        </pc:picChg>
      </pc:sldChg>
      <pc:sldChg chg="addSp delSp modSp">
        <pc:chgData name="Caroline Doyle" userId="31dbca37-b513-4619-b847-8dd5dac58244" providerId="ADAL" clId="{2D788661-59C5-4AC7-821A-6C2AF72FE55F}" dt="2021-01-18T20:30:27.270" v="17"/>
        <pc:sldMkLst>
          <pc:docMk/>
          <pc:sldMk cId="2629284591" sldId="259"/>
        </pc:sldMkLst>
        <pc:picChg chg="add del mod">
          <ac:chgData name="Caroline Doyle" userId="31dbca37-b513-4619-b847-8dd5dac58244" providerId="ADAL" clId="{2D788661-59C5-4AC7-821A-6C2AF72FE55F}" dt="2021-01-18T20:30:27.270" v="17"/>
          <ac:picMkLst>
            <pc:docMk/>
            <pc:sldMk cId="2629284591" sldId="259"/>
            <ac:picMk id="4" creationId="{BED93FD3-B595-428A-BF16-7ADEBBA65A7E}"/>
          </ac:picMkLst>
        </pc:picChg>
        <pc:picChg chg="add mod">
          <ac:chgData name="Caroline Doyle" userId="31dbca37-b513-4619-b847-8dd5dac58244" providerId="ADAL" clId="{2D788661-59C5-4AC7-821A-6C2AF72FE55F}" dt="2021-01-18T20:30:27.270" v="17"/>
          <ac:picMkLst>
            <pc:docMk/>
            <pc:sldMk cId="2629284591" sldId="259"/>
            <ac:picMk id="5" creationId="{72E6B57D-7F5C-49E9-BB4B-6A539B999E02}"/>
          </ac:picMkLst>
        </pc:picChg>
      </pc:sldChg>
      <pc:sldChg chg="addSp modSp">
        <pc:chgData name="Caroline Doyle" userId="31dbca37-b513-4619-b847-8dd5dac58244" providerId="ADAL" clId="{2D788661-59C5-4AC7-821A-6C2AF72FE55F}" dt="2021-01-18T20:31:04.108" v="18"/>
        <pc:sldMkLst>
          <pc:docMk/>
          <pc:sldMk cId="3891558894" sldId="260"/>
        </pc:sldMkLst>
        <pc:picChg chg="add mod">
          <ac:chgData name="Caroline Doyle" userId="31dbca37-b513-4619-b847-8dd5dac58244" providerId="ADAL" clId="{2D788661-59C5-4AC7-821A-6C2AF72FE55F}" dt="2021-01-18T20:31:04.108" v="18"/>
          <ac:picMkLst>
            <pc:docMk/>
            <pc:sldMk cId="3891558894" sldId="260"/>
            <ac:picMk id="4" creationId="{5A482E70-BDEA-4C29-B466-B55D449A8103}"/>
          </ac:picMkLst>
        </pc:picChg>
      </pc:sldChg>
      <pc:sldChg chg="addSp delSp modSp">
        <pc:chgData name="Caroline Doyle" userId="31dbca37-b513-4619-b847-8dd5dac58244" providerId="ADAL" clId="{2D788661-59C5-4AC7-821A-6C2AF72FE55F}" dt="2021-01-18T20:33:46.411" v="23"/>
        <pc:sldMkLst>
          <pc:docMk/>
          <pc:sldMk cId="2922135356" sldId="261"/>
        </pc:sldMkLst>
        <pc:picChg chg="add del mod">
          <ac:chgData name="Caroline Doyle" userId="31dbca37-b513-4619-b847-8dd5dac58244" providerId="ADAL" clId="{2D788661-59C5-4AC7-821A-6C2AF72FE55F}" dt="2021-01-18T20:32:08.667" v="20"/>
          <ac:picMkLst>
            <pc:docMk/>
            <pc:sldMk cId="2922135356" sldId="261"/>
            <ac:picMk id="4" creationId="{62E28C51-7985-46F8-A882-201B3DB6F9FF}"/>
          </ac:picMkLst>
        </pc:picChg>
        <pc:picChg chg="add del mod">
          <ac:chgData name="Caroline Doyle" userId="31dbca37-b513-4619-b847-8dd5dac58244" providerId="ADAL" clId="{2D788661-59C5-4AC7-821A-6C2AF72FE55F}" dt="2021-01-18T20:32:26.963" v="21"/>
          <ac:picMkLst>
            <pc:docMk/>
            <pc:sldMk cId="2922135356" sldId="261"/>
            <ac:picMk id="5" creationId="{C28963E7-02D5-4467-99D0-89C2C7EB4634}"/>
          </ac:picMkLst>
        </pc:picChg>
        <pc:picChg chg="add del mod">
          <ac:chgData name="Caroline Doyle" userId="31dbca37-b513-4619-b847-8dd5dac58244" providerId="ADAL" clId="{2D788661-59C5-4AC7-821A-6C2AF72FE55F}" dt="2021-01-18T20:32:45.654" v="22"/>
          <ac:picMkLst>
            <pc:docMk/>
            <pc:sldMk cId="2922135356" sldId="261"/>
            <ac:picMk id="6" creationId="{A769EB63-367F-421B-BABD-DB9FAAFD292E}"/>
          </ac:picMkLst>
        </pc:picChg>
        <pc:picChg chg="add del mod">
          <ac:chgData name="Caroline Doyle" userId="31dbca37-b513-4619-b847-8dd5dac58244" providerId="ADAL" clId="{2D788661-59C5-4AC7-821A-6C2AF72FE55F}" dt="2021-01-18T20:33:46.411" v="23"/>
          <ac:picMkLst>
            <pc:docMk/>
            <pc:sldMk cId="2922135356" sldId="261"/>
            <ac:picMk id="7" creationId="{0E7F3455-5196-4FD8-8738-7E1698D9C652}"/>
          </ac:picMkLst>
        </pc:picChg>
        <pc:picChg chg="add mod">
          <ac:chgData name="Caroline Doyle" userId="31dbca37-b513-4619-b847-8dd5dac58244" providerId="ADAL" clId="{2D788661-59C5-4AC7-821A-6C2AF72FE55F}" dt="2021-01-18T20:33:46.411" v="23"/>
          <ac:picMkLst>
            <pc:docMk/>
            <pc:sldMk cId="2922135356" sldId="261"/>
            <ac:picMk id="8" creationId="{D0E4A971-AEEE-40B8-B2B8-C46084C89516}"/>
          </ac:picMkLst>
        </pc:picChg>
      </pc:sldChg>
      <pc:sldChg chg="addSp delSp modSp">
        <pc:chgData name="Caroline Doyle" userId="31dbca37-b513-4619-b847-8dd5dac58244" providerId="ADAL" clId="{2D788661-59C5-4AC7-821A-6C2AF72FE55F}" dt="2021-01-18T20:34:49.446" v="26"/>
        <pc:sldMkLst>
          <pc:docMk/>
          <pc:sldMk cId="956451432" sldId="262"/>
        </pc:sldMkLst>
        <pc:picChg chg="add del mod">
          <ac:chgData name="Caroline Doyle" userId="31dbca37-b513-4619-b847-8dd5dac58244" providerId="ADAL" clId="{2D788661-59C5-4AC7-821A-6C2AF72FE55F}" dt="2021-01-18T20:34:34.256" v="25"/>
          <ac:picMkLst>
            <pc:docMk/>
            <pc:sldMk cId="956451432" sldId="262"/>
            <ac:picMk id="4" creationId="{A0B5933D-03C3-4BED-ABB4-258B4B8AB33F}"/>
          </ac:picMkLst>
        </pc:picChg>
        <pc:picChg chg="add del mod">
          <ac:chgData name="Caroline Doyle" userId="31dbca37-b513-4619-b847-8dd5dac58244" providerId="ADAL" clId="{2D788661-59C5-4AC7-821A-6C2AF72FE55F}" dt="2021-01-18T20:34:49.446" v="26"/>
          <ac:picMkLst>
            <pc:docMk/>
            <pc:sldMk cId="956451432" sldId="262"/>
            <ac:picMk id="5" creationId="{510D23B7-8451-4337-8B41-9105B4B88934}"/>
          </ac:picMkLst>
        </pc:picChg>
        <pc:picChg chg="add mod">
          <ac:chgData name="Caroline Doyle" userId="31dbca37-b513-4619-b847-8dd5dac58244" providerId="ADAL" clId="{2D788661-59C5-4AC7-821A-6C2AF72FE55F}" dt="2021-01-18T20:34:49.446" v="26"/>
          <ac:picMkLst>
            <pc:docMk/>
            <pc:sldMk cId="956451432" sldId="262"/>
            <ac:picMk id="6" creationId="{5683DED2-D39E-4A87-8ADD-AEF0858FE70E}"/>
          </ac:picMkLst>
        </pc:picChg>
      </pc:sldChg>
      <pc:sldChg chg="addSp modSp">
        <pc:chgData name="Caroline Doyle" userId="31dbca37-b513-4619-b847-8dd5dac58244" providerId="ADAL" clId="{2D788661-59C5-4AC7-821A-6C2AF72FE55F}" dt="2021-01-18T20:35:19.308" v="27"/>
        <pc:sldMkLst>
          <pc:docMk/>
          <pc:sldMk cId="729460679" sldId="263"/>
        </pc:sldMkLst>
        <pc:picChg chg="add mod">
          <ac:chgData name="Caroline Doyle" userId="31dbca37-b513-4619-b847-8dd5dac58244" providerId="ADAL" clId="{2D788661-59C5-4AC7-821A-6C2AF72FE55F}" dt="2021-01-18T20:35:19.308" v="27"/>
          <ac:picMkLst>
            <pc:docMk/>
            <pc:sldMk cId="729460679" sldId="263"/>
            <ac:picMk id="4" creationId="{691C4F00-6A6C-4765-B6EE-2F75BEA9705F}"/>
          </ac:picMkLst>
        </pc:picChg>
      </pc:sldChg>
      <pc:sldChg chg="addSp delSp modSp mod setBg">
        <pc:chgData name="Caroline Doyle" userId="31dbca37-b513-4619-b847-8dd5dac58244" providerId="ADAL" clId="{2D788661-59C5-4AC7-821A-6C2AF72FE55F}" dt="2021-01-18T20:36:30.259" v="29"/>
        <pc:sldMkLst>
          <pc:docMk/>
          <pc:sldMk cId="2618435702" sldId="264"/>
        </pc:sldMkLst>
        <pc:spChg chg="mod">
          <ac:chgData name="Caroline Doyle" userId="31dbca37-b513-4619-b847-8dd5dac58244" providerId="ADAL" clId="{2D788661-59C5-4AC7-821A-6C2AF72FE55F}" dt="2021-01-13T21:35:37.962" v="4" actId="26606"/>
          <ac:spMkLst>
            <pc:docMk/>
            <pc:sldMk cId="2618435702" sldId="264"/>
            <ac:spMk id="2" creationId="{6DF77E1D-A9A0-4030-9CA4-D63A7C7A9A62}"/>
          </ac:spMkLst>
        </pc:spChg>
        <pc:spChg chg="add del">
          <ac:chgData name="Caroline Doyle" userId="31dbca37-b513-4619-b847-8dd5dac58244" providerId="ADAL" clId="{2D788661-59C5-4AC7-821A-6C2AF72FE55F}" dt="2021-01-13T21:35:37.962" v="4" actId="26606"/>
          <ac:spMkLst>
            <pc:docMk/>
            <pc:sldMk cId="2618435702" sldId="264"/>
            <ac:spMk id="3" creationId="{F3274B22-51B6-4F64-AA38-E216C56F89E0}"/>
          </ac:spMkLst>
        </pc:spChg>
        <pc:spChg chg="add del">
          <ac:chgData name="Caroline Doyle" userId="31dbca37-b513-4619-b847-8dd5dac58244" providerId="ADAL" clId="{2D788661-59C5-4AC7-821A-6C2AF72FE55F}" dt="2021-01-13T21:35:37.962" v="4" actId="26606"/>
          <ac:spMkLst>
            <pc:docMk/>
            <pc:sldMk cId="2618435702" sldId="264"/>
            <ac:spMk id="9" creationId="{987A0FBA-CC04-4256-A8EB-BB3C543E989C}"/>
          </ac:spMkLst>
        </pc:spChg>
        <pc:spChg chg="add del">
          <ac:chgData name="Caroline Doyle" userId="31dbca37-b513-4619-b847-8dd5dac58244" providerId="ADAL" clId="{2D788661-59C5-4AC7-821A-6C2AF72FE55F}" dt="2021-01-13T21:35:37.962" v="4" actId="26606"/>
          <ac:spMkLst>
            <pc:docMk/>
            <pc:sldMk cId="2618435702" sldId="264"/>
            <ac:spMk id="11" creationId="{7699B66A-3779-48B9-9963-C9339B22B0AA}"/>
          </ac:spMkLst>
        </pc:spChg>
        <pc:spChg chg="add del">
          <ac:chgData name="Caroline Doyle" userId="31dbca37-b513-4619-b847-8dd5dac58244" providerId="ADAL" clId="{2D788661-59C5-4AC7-821A-6C2AF72FE55F}" dt="2021-01-13T21:35:37.962" v="4" actId="26606"/>
          <ac:spMkLst>
            <pc:docMk/>
            <pc:sldMk cId="2618435702" sldId="264"/>
            <ac:spMk id="13" creationId="{5D2088EB-F82A-4CF7-A658-5EB0B344D7F6}"/>
          </ac:spMkLst>
        </pc:spChg>
        <pc:spChg chg="add del">
          <ac:chgData name="Caroline Doyle" userId="31dbca37-b513-4619-b847-8dd5dac58244" providerId="ADAL" clId="{2D788661-59C5-4AC7-821A-6C2AF72FE55F}" dt="2021-01-13T21:35:37.962" v="4" actId="26606"/>
          <ac:spMkLst>
            <pc:docMk/>
            <pc:sldMk cId="2618435702" sldId="264"/>
            <ac:spMk id="15" creationId="{EDA32667-BAAD-4252-B7F6-CDABAD11DAEF}"/>
          </ac:spMkLst>
        </pc:spChg>
        <pc:graphicFrameChg chg="add del mod">
          <ac:chgData name="Caroline Doyle" userId="31dbca37-b513-4619-b847-8dd5dac58244" providerId="ADAL" clId="{2D788661-59C5-4AC7-821A-6C2AF72FE55F}" dt="2021-01-13T21:35:37.962" v="4" actId="26606"/>
          <ac:graphicFrameMkLst>
            <pc:docMk/>
            <pc:sldMk cId="2618435702" sldId="264"/>
            <ac:graphicFrameMk id="5" creationId="{268BB665-B47B-4319-8FA4-C1377449B33D}"/>
          </ac:graphicFrameMkLst>
        </pc:graphicFrameChg>
        <pc:picChg chg="add del mod">
          <ac:chgData name="Caroline Doyle" userId="31dbca37-b513-4619-b847-8dd5dac58244" providerId="ADAL" clId="{2D788661-59C5-4AC7-821A-6C2AF72FE55F}" dt="2021-01-18T20:36:30.259" v="29"/>
          <ac:picMkLst>
            <pc:docMk/>
            <pc:sldMk cId="2618435702" sldId="264"/>
            <ac:picMk id="4" creationId="{ED37F91C-7F4E-4202-ABA9-0799E27D69C4}"/>
          </ac:picMkLst>
        </pc:picChg>
        <pc:picChg chg="add mod">
          <ac:chgData name="Caroline Doyle" userId="31dbca37-b513-4619-b847-8dd5dac58244" providerId="ADAL" clId="{2D788661-59C5-4AC7-821A-6C2AF72FE55F}" dt="2021-01-18T20:36:30.259" v="29"/>
          <ac:picMkLst>
            <pc:docMk/>
            <pc:sldMk cId="2618435702" sldId="264"/>
            <ac:picMk id="5" creationId="{E2FBF76E-D77E-43DD-BF44-0A776BB140C7}"/>
          </ac:picMkLst>
        </pc:picChg>
      </pc:sldChg>
      <pc:sldChg chg="addSp delSp modSp mod setBg">
        <pc:chgData name="Caroline Doyle" userId="31dbca37-b513-4619-b847-8dd5dac58244" providerId="ADAL" clId="{2D788661-59C5-4AC7-821A-6C2AF72FE55F}" dt="2021-01-25T19:57:07.798" v="482"/>
        <pc:sldMkLst>
          <pc:docMk/>
          <pc:sldMk cId="287112673" sldId="265"/>
        </pc:sldMkLst>
        <pc:spChg chg="mod">
          <ac:chgData name="Caroline Doyle" userId="31dbca37-b513-4619-b847-8dd5dac58244" providerId="ADAL" clId="{2D788661-59C5-4AC7-821A-6C2AF72FE55F}" dt="2021-01-13T21:37:04.641" v="7" actId="20577"/>
          <ac:spMkLst>
            <pc:docMk/>
            <pc:sldMk cId="287112673" sldId="265"/>
            <ac:spMk id="2" creationId="{1D4DB7F9-5EAF-40F3-9540-B43582B7E50B}"/>
          </ac:spMkLst>
        </pc:spChg>
        <pc:spChg chg="del">
          <ac:chgData name="Caroline Doyle" userId="31dbca37-b513-4619-b847-8dd5dac58244" providerId="ADAL" clId="{2D788661-59C5-4AC7-821A-6C2AF72FE55F}" dt="2021-01-13T21:36:45.909" v="5" actId="26606"/>
          <ac:spMkLst>
            <pc:docMk/>
            <pc:sldMk cId="287112673" sldId="265"/>
            <ac:spMk id="3" creationId="{CFE16CEC-48D2-4F1D-AD2D-0AA8E987660D}"/>
          </ac:spMkLst>
        </pc:spChg>
        <pc:spChg chg="add">
          <ac:chgData name="Caroline Doyle" userId="31dbca37-b513-4619-b847-8dd5dac58244" providerId="ADAL" clId="{2D788661-59C5-4AC7-821A-6C2AF72FE55F}" dt="2021-01-13T21:36:45.909" v="5" actId="26606"/>
          <ac:spMkLst>
            <pc:docMk/>
            <pc:sldMk cId="287112673" sldId="265"/>
            <ac:spMk id="9" creationId="{987A0FBA-CC04-4256-A8EB-BB3C543E989C}"/>
          </ac:spMkLst>
        </pc:spChg>
        <pc:spChg chg="add">
          <ac:chgData name="Caroline Doyle" userId="31dbca37-b513-4619-b847-8dd5dac58244" providerId="ADAL" clId="{2D788661-59C5-4AC7-821A-6C2AF72FE55F}" dt="2021-01-13T21:36:45.909" v="5" actId="26606"/>
          <ac:spMkLst>
            <pc:docMk/>
            <pc:sldMk cId="287112673" sldId="265"/>
            <ac:spMk id="11" creationId="{7699B66A-3779-48B9-9963-C9339B22B0AA}"/>
          </ac:spMkLst>
        </pc:spChg>
        <pc:spChg chg="add">
          <ac:chgData name="Caroline Doyle" userId="31dbca37-b513-4619-b847-8dd5dac58244" providerId="ADAL" clId="{2D788661-59C5-4AC7-821A-6C2AF72FE55F}" dt="2021-01-13T21:36:45.909" v="5" actId="26606"/>
          <ac:spMkLst>
            <pc:docMk/>
            <pc:sldMk cId="287112673" sldId="265"/>
            <ac:spMk id="13" creationId="{5D2088EB-F82A-4CF7-A658-5EB0B344D7F6}"/>
          </ac:spMkLst>
        </pc:spChg>
        <pc:spChg chg="add">
          <ac:chgData name="Caroline Doyle" userId="31dbca37-b513-4619-b847-8dd5dac58244" providerId="ADAL" clId="{2D788661-59C5-4AC7-821A-6C2AF72FE55F}" dt="2021-01-13T21:36:45.909" v="5" actId="26606"/>
          <ac:spMkLst>
            <pc:docMk/>
            <pc:sldMk cId="287112673" sldId="265"/>
            <ac:spMk id="15" creationId="{EDA32667-BAAD-4252-B7F6-CDABAD11DAEF}"/>
          </ac:spMkLst>
        </pc:spChg>
        <pc:graphicFrameChg chg="add mod">
          <ac:chgData name="Caroline Doyle" userId="31dbca37-b513-4619-b847-8dd5dac58244" providerId="ADAL" clId="{2D788661-59C5-4AC7-821A-6C2AF72FE55F}" dt="2021-01-13T21:37:22.924" v="9" actId="2711"/>
          <ac:graphicFrameMkLst>
            <pc:docMk/>
            <pc:sldMk cId="287112673" sldId="265"/>
            <ac:graphicFrameMk id="5" creationId="{1C775CD0-34F7-4074-96C9-3FB6319B0504}"/>
          </ac:graphicFrameMkLst>
        </pc:graphicFrameChg>
        <pc:picChg chg="add del mod">
          <ac:chgData name="Caroline Doyle" userId="31dbca37-b513-4619-b847-8dd5dac58244" providerId="ADAL" clId="{2D788661-59C5-4AC7-821A-6C2AF72FE55F}" dt="2021-01-25T19:56:16.187" v="481"/>
          <ac:picMkLst>
            <pc:docMk/>
            <pc:sldMk cId="287112673" sldId="265"/>
            <ac:picMk id="3" creationId="{5BB6CAE6-185A-42CC-805D-DAA1490E24EE}"/>
          </ac:picMkLst>
        </pc:picChg>
        <pc:picChg chg="add del mod">
          <ac:chgData name="Caroline Doyle" userId="31dbca37-b513-4619-b847-8dd5dac58244" providerId="ADAL" clId="{2D788661-59C5-4AC7-821A-6C2AF72FE55F}" dt="2021-01-25T19:57:07.798" v="482"/>
          <ac:picMkLst>
            <pc:docMk/>
            <pc:sldMk cId="287112673" sldId="265"/>
            <ac:picMk id="4" creationId="{CA62F942-1BBB-4A3B-9097-4860B13EAD7A}"/>
          </ac:picMkLst>
        </pc:picChg>
        <pc:picChg chg="add mod">
          <ac:chgData name="Caroline Doyle" userId="31dbca37-b513-4619-b847-8dd5dac58244" providerId="ADAL" clId="{2D788661-59C5-4AC7-821A-6C2AF72FE55F}" dt="2021-01-25T19:57:07.798" v="482"/>
          <ac:picMkLst>
            <pc:docMk/>
            <pc:sldMk cId="287112673" sldId="265"/>
            <ac:picMk id="6" creationId="{E881A0EC-C0AC-4822-A43D-925BF208C230}"/>
          </ac:picMkLst>
        </pc:picChg>
      </pc:sldChg>
      <pc:sldChg chg="addSp delSp modSp">
        <pc:chgData name="Caroline Doyle" userId="31dbca37-b513-4619-b847-8dd5dac58244" providerId="ADAL" clId="{2D788661-59C5-4AC7-821A-6C2AF72FE55F}" dt="2021-01-25T20:00:23.098" v="485"/>
        <pc:sldMkLst>
          <pc:docMk/>
          <pc:sldMk cId="1269488521" sldId="266"/>
        </pc:sldMkLst>
        <pc:picChg chg="add del mod">
          <ac:chgData name="Caroline Doyle" userId="31dbca37-b513-4619-b847-8dd5dac58244" providerId="ADAL" clId="{2D788661-59C5-4AC7-821A-6C2AF72FE55F}" dt="2021-01-25T19:59:29.889" v="483"/>
          <ac:picMkLst>
            <pc:docMk/>
            <pc:sldMk cId="1269488521" sldId="266"/>
            <ac:picMk id="4" creationId="{8CE6344E-30D8-49F4-AAD2-1611B595ACA4}"/>
          </ac:picMkLst>
        </pc:picChg>
        <pc:picChg chg="add del mod">
          <ac:chgData name="Caroline Doyle" userId="31dbca37-b513-4619-b847-8dd5dac58244" providerId="ADAL" clId="{2D788661-59C5-4AC7-821A-6C2AF72FE55F}" dt="2021-01-25T20:00:05.055" v="484"/>
          <ac:picMkLst>
            <pc:docMk/>
            <pc:sldMk cId="1269488521" sldId="266"/>
            <ac:picMk id="5" creationId="{5F2839C1-5BE5-4BF9-AFD4-849B711E2F3B}"/>
          </ac:picMkLst>
        </pc:picChg>
        <pc:picChg chg="add del mod">
          <ac:chgData name="Caroline Doyle" userId="31dbca37-b513-4619-b847-8dd5dac58244" providerId="ADAL" clId="{2D788661-59C5-4AC7-821A-6C2AF72FE55F}" dt="2021-01-25T20:00:23.098" v="485"/>
          <ac:picMkLst>
            <pc:docMk/>
            <pc:sldMk cId="1269488521" sldId="266"/>
            <ac:picMk id="6" creationId="{BA43290B-0B00-44CE-9B91-5319ABDE5586}"/>
          </ac:picMkLst>
        </pc:picChg>
        <pc:picChg chg="add mod">
          <ac:chgData name="Caroline Doyle" userId="31dbca37-b513-4619-b847-8dd5dac58244" providerId="ADAL" clId="{2D788661-59C5-4AC7-821A-6C2AF72FE55F}" dt="2021-01-25T20:00:23.098" v="485"/>
          <ac:picMkLst>
            <pc:docMk/>
            <pc:sldMk cId="1269488521" sldId="266"/>
            <ac:picMk id="7" creationId="{F196F2D6-0D8A-42F2-AC47-0F5FB9ACCD45}"/>
          </ac:picMkLst>
        </pc:picChg>
      </pc:sldChg>
      <pc:sldChg chg="addSp delSp modSp">
        <pc:chgData name="Caroline Doyle" userId="31dbca37-b513-4619-b847-8dd5dac58244" providerId="ADAL" clId="{2D788661-59C5-4AC7-821A-6C2AF72FE55F}" dt="2021-01-18T20:39:38.325" v="33"/>
        <pc:sldMkLst>
          <pc:docMk/>
          <pc:sldMk cId="2641616578" sldId="267"/>
        </pc:sldMkLst>
        <pc:picChg chg="add del mod">
          <ac:chgData name="Caroline Doyle" userId="31dbca37-b513-4619-b847-8dd5dac58244" providerId="ADAL" clId="{2D788661-59C5-4AC7-821A-6C2AF72FE55F}" dt="2021-01-18T20:39:38.325" v="33"/>
          <ac:picMkLst>
            <pc:docMk/>
            <pc:sldMk cId="2641616578" sldId="267"/>
            <ac:picMk id="4" creationId="{D5F3D71E-51F8-4394-A2AE-8D5F61044F97}"/>
          </ac:picMkLst>
        </pc:picChg>
        <pc:picChg chg="add mod">
          <ac:chgData name="Caroline Doyle" userId="31dbca37-b513-4619-b847-8dd5dac58244" providerId="ADAL" clId="{2D788661-59C5-4AC7-821A-6C2AF72FE55F}" dt="2021-01-18T20:39:38.325" v="33"/>
          <ac:picMkLst>
            <pc:docMk/>
            <pc:sldMk cId="2641616578" sldId="267"/>
            <ac:picMk id="6" creationId="{15408225-2E9E-4377-B007-3298F0BF4928}"/>
          </ac:picMkLst>
        </pc:picChg>
      </pc:sldChg>
      <pc:sldChg chg="addSp delSp modSp">
        <pc:chgData name="Caroline Doyle" userId="31dbca37-b513-4619-b847-8dd5dac58244" providerId="ADAL" clId="{2D788661-59C5-4AC7-821A-6C2AF72FE55F}" dt="2021-01-25T20:03:21.300" v="486"/>
        <pc:sldMkLst>
          <pc:docMk/>
          <pc:sldMk cId="3969239293" sldId="268"/>
        </pc:sldMkLst>
        <pc:picChg chg="add mod">
          <ac:chgData name="Caroline Doyle" userId="31dbca37-b513-4619-b847-8dd5dac58244" providerId="ADAL" clId="{2D788661-59C5-4AC7-821A-6C2AF72FE55F}" dt="2021-01-25T20:03:21.300" v="486"/>
          <ac:picMkLst>
            <pc:docMk/>
            <pc:sldMk cId="3969239293" sldId="268"/>
            <ac:picMk id="4" creationId="{557ED724-528C-40AD-869C-83B2386A21A6}"/>
          </ac:picMkLst>
        </pc:picChg>
        <pc:picChg chg="add del mod">
          <ac:chgData name="Caroline Doyle" userId="31dbca37-b513-4619-b847-8dd5dac58244" providerId="ADAL" clId="{2D788661-59C5-4AC7-821A-6C2AF72FE55F}" dt="2021-01-18T20:40:37.513" v="35"/>
          <ac:picMkLst>
            <pc:docMk/>
            <pc:sldMk cId="3969239293" sldId="268"/>
            <ac:picMk id="4" creationId="{E8AB9C61-F960-4ADA-85C3-EB0CBDAC456D}"/>
          </ac:picMkLst>
        </pc:picChg>
        <pc:picChg chg="add del mod">
          <ac:chgData name="Caroline Doyle" userId="31dbca37-b513-4619-b847-8dd5dac58244" providerId="ADAL" clId="{2D788661-59C5-4AC7-821A-6C2AF72FE55F}" dt="2021-01-25T20:03:21.300" v="486"/>
          <ac:picMkLst>
            <pc:docMk/>
            <pc:sldMk cId="3969239293" sldId="268"/>
            <ac:picMk id="5" creationId="{16066994-55E6-4361-A628-153E7115024E}"/>
          </ac:picMkLst>
        </pc:picChg>
      </pc:sldChg>
      <pc:sldChg chg="addSp modSp">
        <pc:chgData name="Caroline Doyle" userId="31dbca37-b513-4619-b847-8dd5dac58244" providerId="ADAL" clId="{2D788661-59C5-4AC7-821A-6C2AF72FE55F}" dt="2021-01-18T20:41:14.076" v="36"/>
        <pc:sldMkLst>
          <pc:docMk/>
          <pc:sldMk cId="512373435" sldId="269"/>
        </pc:sldMkLst>
        <pc:picChg chg="add mod">
          <ac:chgData name="Caroline Doyle" userId="31dbca37-b513-4619-b847-8dd5dac58244" providerId="ADAL" clId="{2D788661-59C5-4AC7-821A-6C2AF72FE55F}" dt="2021-01-18T20:41:14.076" v="36"/>
          <ac:picMkLst>
            <pc:docMk/>
            <pc:sldMk cId="512373435" sldId="269"/>
            <ac:picMk id="4" creationId="{62CB8C74-98A5-42AB-8AAF-B88E3B0A713F}"/>
          </ac:picMkLst>
        </pc:picChg>
      </pc:sldChg>
      <pc:sldChg chg="addSp delSp modSp">
        <pc:chgData name="Caroline Doyle" userId="31dbca37-b513-4619-b847-8dd5dac58244" providerId="ADAL" clId="{2D788661-59C5-4AC7-821A-6C2AF72FE55F}" dt="2021-01-25T20:06:48.813" v="489"/>
        <pc:sldMkLst>
          <pc:docMk/>
          <pc:sldMk cId="2196170847" sldId="270"/>
        </pc:sldMkLst>
        <pc:picChg chg="add del mod">
          <ac:chgData name="Caroline Doyle" userId="31dbca37-b513-4619-b847-8dd5dac58244" providerId="ADAL" clId="{2D788661-59C5-4AC7-821A-6C2AF72FE55F}" dt="2021-01-18T20:42:07.601" v="38"/>
          <ac:picMkLst>
            <pc:docMk/>
            <pc:sldMk cId="2196170847" sldId="270"/>
            <ac:picMk id="4" creationId="{CAE433E4-AB1E-475B-93AF-E594F83B2975}"/>
          </ac:picMkLst>
        </pc:picChg>
        <pc:picChg chg="add del mod">
          <ac:chgData name="Caroline Doyle" userId="31dbca37-b513-4619-b847-8dd5dac58244" providerId="ADAL" clId="{2D788661-59C5-4AC7-821A-6C2AF72FE55F}" dt="2021-01-25T20:06:23.915" v="488"/>
          <ac:picMkLst>
            <pc:docMk/>
            <pc:sldMk cId="2196170847" sldId="270"/>
            <ac:picMk id="4" creationId="{F6290353-250F-49CC-82C0-C8AE4405B2D1}"/>
          </ac:picMkLst>
        </pc:picChg>
        <pc:picChg chg="add del mod">
          <ac:chgData name="Caroline Doyle" userId="31dbca37-b513-4619-b847-8dd5dac58244" providerId="ADAL" clId="{2D788661-59C5-4AC7-821A-6C2AF72FE55F}" dt="2021-01-25T20:06:10.680" v="487"/>
          <ac:picMkLst>
            <pc:docMk/>
            <pc:sldMk cId="2196170847" sldId="270"/>
            <ac:picMk id="6" creationId="{0901DB77-8D31-4DF7-9E5D-6F474E9E227F}"/>
          </ac:picMkLst>
        </pc:picChg>
        <pc:picChg chg="add del mod">
          <ac:chgData name="Caroline Doyle" userId="31dbca37-b513-4619-b847-8dd5dac58244" providerId="ADAL" clId="{2D788661-59C5-4AC7-821A-6C2AF72FE55F}" dt="2021-01-25T20:06:48.813" v="489"/>
          <ac:picMkLst>
            <pc:docMk/>
            <pc:sldMk cId="2196170847" sldId="270"/>
            <ac:picMk id="7" creationId="{E8CA83D5-4776-41AF-AAE2-1980ECF3D147}"/>
          </ac:picMkLst>
        </pc:picChg>
        <pc:picChg chg="add mod">
          <ac:chgData name="Caroline Doyle" userId="31dbca37-b513-4619-b847-8dd5dac58244" providerId="ADAL" clId="{2D788661-59C5-4AC7-821A-6C2AF72FE55F}" dt="2021-01-25T20:06:48.813" v="489"/>
          <ac:picMkLst>
            <pc:docMk/>
            <pc:sldMk cId="2196170847" sldId="270"/>
            <ac:picMk id="8" creationId="{48A297D2-8164-4E13-B1F8-BC58266688AC}"/>
          </ac:picMkLst>
        </pc:picChg>
      </pc:sldChg>
      <pc:sldChg chg="addSp delSp modSp">
        <pc:chgData name="Caroline Doyle" userId="31dbca37-b513-4619-b847-8dd5dac58244" providerId="ADAL" clId="{2D788661-59C5-4AC7-821A-6C2AF72FE55F}" dt="2021-01-18T20:44:06.965" v="43"/>
        <pc:sldMkLst>
          <pc:docMk/>
          <pc:sldMk cId="157674765" sldId="271"/>
        </pc:sldMkLst>
        <pc:picChg chg="add del mod">
          <ac:chgData name="Caroline Doyle" userId="31dbca37-b513-4619-b847-8dd5dac58244" providerId="ADAL" clId="{2D788661-59C5-4AC7-821A-6C2AF72FE55F}" dt="2021-01-18T20:42:53.473" v="40"/>
          <ac:picMkLst>
            <pc:docMk/>
            <pc:sldMk cId="157674765" sldId="271"/>
            <ac:picMk id="4" creationId="{D7B67F6F-3597-4D8E-819C-548CD932C6F6}"/>
          </ac:picMkLst>
        </pc:picChg>
        <pc:picChg chg="add del mod">
          <ac:chgData name="Caroline Doyle" userId="31dbca37-b513-4619-b847-8dd5dac58244" providerId="ADAL" clId="{2D788661-59C5-4AC7-821A-6C2AF72FE55F}" dt="2021-01-18T20:43:19.396" v="41"/>
          <ac:picMkLst>
            <pc:docMk/>
            <pc:sldMk cId="157674765" sldId="271"/>
            <ac:picMk id="5" creationId="{FC42EC4B-DEA9-45BE-BF1A-7E671F6B5F15}"/>
          </ac:picMkLst>
        </pc:picChg>
        <pc:picChg chg="add del mod">
          <ac:chgData name="Caroline Doyle" userId="31dbca37-b513-4619-b847-8dd5dac58244" providerId="ADAL" clId="{2D788661-59C5-4AC7-821A-6C2AF72FE55F}" dt="2021-01-18T20:43:33.283" v="42"/>
          <ac:picMkLst>
            <pc:docMk/>
            <pc:sldMk cId="157674765" sldId="271"/>
            <ac:picMk id="6" creationId="{13BD2FD4-D2FF-4987-A9A1-99D7A1A63D9B}"/>
          </ac:picMkLst>
        </pc:picChg>
        <pc:picChg chg="add del mod">
          <ac:chgData name="Caroline Doyle" userId="31dbca37-b513-4619-b847-8dd5dac58244" providerId="ADAL" clId="{2D788661-59C5-4AC7-821A-6C2AF72FE55F}" dt="2021-01-18T20:44:06.965" v="43"/>
          <ac:picMkLst>
            <pc:docMk/>
            <pc:sldMk cId="157674765" sldId="271"/>
            <ac:picMk id="7" creationId="{B797ECA1-5B12-4BB4-B45C-D16616A08CF7}"/>
          </ac:picMkLst>
        </pc:picChg>
        <pc:picChg chg="add mod">
          <ac:chgData name="Caroline Doyle" userId="31dbca37-b513-4619-b847-8dd5dac58244" providerId="ADAL" clId="{2D788661-59C5-4AC7-821A-6C2AF72FE55F}" dt="2021-01-18T20:44:06.965" v="43"/>
          <ac:picMkLst>
            <pc:docMk/>
            <pc:sldMk cId="157674765" sldId="271"/>
            <ac:picMk id="8" creationId="{9E0EA787-AB57-4945-9F6B-32ACC7BB889A}"/>
          </ac:picMkLst>
        </pc:picChg>
      </pc:sldChg>
      <pc:sldChg chg="addSp delSp modSp">
        <pc:chgData name="Caroline Doyle" userId="31dbca37-b513-4619-b847-8dd5dac58244" providerId="ADAL" clId="{2D788661-59C5-4AC7-821A-6C2AF72FE55F}" dt="2021-01-18T20:45:54.313" v="47"/>
        <pc:sldMkLst>
          <pc:docMk/>
          <pc:sldMk cId="351910939" sldId="272"/>
        </pc:sldMkLst>
        <pc:picChg chg="add del mod">
          <ac:chgData name="Caroline Doyle" userId="31dbca37-b513-4619-b847-8dd5dac58244" providerId="ADAL" clId="{2D788661-59C5-4AC7-821A-6C2AF72FE55F}" dt="2021-01-18T20:45:20.628" v="45"/>
          <ac:picMkLst>
            <pc:docMk/>
            <pc:sldMk cId="351910939" sldId="272"/>
            <ac:picMk id="4" creationId="{1050B108-6E4F-49DD-8277-796D12947849}"/>
          </ac:picMkLst>
        </pc:picChg>
        <pc:picChg chg="add del mod">
          <ac:chgData name="Caroline Doyle" userId="31dbca37-b513-4619-b847-8dd5dac58244" providerId="ADAL" clId="{2D788661-59C5-4AC7-821A-6C2AF72FE55F}" dt="2021-01-18T20:45:33.103" v="46"/>
          <ac:picMkLst>
            <pc:docMk/>
            <pc:sldMk cId="351910939" sldId="272"/>
            <ac:picMk id="5" creationId="{B6E34EAA-BA2C-4601-9BA9-13670404EE8E}"/>
          </ac:picMkLst>
        </pc:picChg>
        <pc:picChg chg="add del mod">
          <ac:chgData name="Caroline Doyle" userId="31dbca37-b513-4619-b847-8dd5dac58244" providerId="ADAL" clId="{2D788661-59C5-4AC7-821A-6C2AF72FE55F}" dt="2021-01-18T20:45:54.313" v="47"/>
          <ac:picMkLst>
            <pc:docMk/>
            <pc:sldMk cId="351910939" sldId="272"/>
            <ac:picMk id="6" creationId="{4BDCA7E5-AC34-489C-AC36-55EEF209C8C8}"/>
          </ac:picMkLst>
        </pc:picChg>
        <pc:picChg chg="add mod">
          <ac:chgData name="Caroline Doyle" userId="31dbca37-b513-4619-b847-8dd5dac58244" providerId="ADAL" clId="{2D788661-59C5-4AC7-821A-6C2AF72FE55F}" dt="2021-01-18T20:45:54.313" v="47"/>
          <ac:picMkLst>
            <pc:docMk/>
            <pc:sldMk cId="351910939" sldId="272"/>
            <ac:picMk id="7" creationId="{1F914A84-8835-4529-9C77-C9BB7B475893}"/>
          </ac:picMkLst>
        </pc:picChg>
      </pc:sldChg>
      <pc:sldChg chg="addSp delSp modSp">
        <pc:chgData name="Caroline Doyle" userId="31dbca37-b513-4619-b847-8dd5dac58244" providerId="ADAL" clId="{2D788661-59C5-4AC7-821A-6C2AF72FE55F}" dt="2021-01-18T20:52:58.738" v="56"/>
        <pc:sldMkLst>
          <pc:docMk/>
          <pc:sldMk cId="1167296910" sldId="273"/>
        </pc:sldMkLst>
        <pc:picChg chg="add del mod">
          <ac:chgData name="Caroline Doyle" userId="31dbca37-b513-4619-b847-8dd5dac58244" providerId="ADAL" clId="{2D788661-59C5-4AC7-821A-6C2AF72FE55F}" dt="2021-01-18T20:52:14.291" v="55"/>
          <ac:picMkLst>
            <pc:docMk/>
            <pc:sldMk cId="1167296910" sldId="273"/>
            <ac:picMk id="3" creationId="{E2CF10BD-7587-4938-8D2E-862669B56165}"/>
          </ac:picMkLst>
        </pc:picChg>
        <pc:picChg chg="add del mod">
          <ac:chgData name="Caroline Doyle" userId="31dbca37-b513-4619-b847-8dd5dac58244" providerId="ADAL" clId="{2D788661-59C5-4AC7-821A-6C2AF72FE55F}" dt="2021-01-18T20:52:58.738" v="56"/>
          <ac:picMkLst>
            <pc:docMk/>
            <pc:sldMk cId="1167296910" sldId="273"/>
            <ac:picMk id="4" creationId="{3EA0598E-8F5C-4818-8ACB-A5792065D953}"/>
          </ac:picMkLst>
        </pc:picChg>
        <pc:picChg chg="add mod">
          <ac:chgData name="Caroline Doyle" userId="31dbca37-b513-4619-b847-8dd5dac58244" providerId="ADAL" clId="{2D788661-59C5-4AC7-821A-6C2AF72FE55F}" dt="2021-01-18T20:52:58.738" v="56"/>
          <ac:picMkLst>
            <pc:docMk/>
            <pc:sldMk cId="1167296910" sldId="273"/>
            <ac:picMk id="5" creationId="{C32C0BB0-B6BD-4273-9899-9DF94E578275}"/>
          </ac:picMkLst>
        </pc:picChg>
      </pc:sldChg>
      <pc:sldChg chg="addSp delSp modSp mod">
        <pc:chgData name="Caroline Doyle" userId="31dbca37-b513-4619-b847-8dd5dac58244" providerId="ADAL" clId="{2D788661-59C5-4AC7-821A-6C2AF72FE55F}" dt="2021-01-25T20:15:07.993" v="490"/>
        <pc:sldMkLst>
          <pc:docMk/>
          <pc:sldMk cId="0" sldId="338"/>
        </pc:sldMkLst>
        <pc:spChg chg="add del mod">
          <ac:chgData name="Caroline Doyle" userId="31dbca37-b513-4619-b847-8dd5dac58244" providerId="ADAL" clId="{2D788661-59C5-4AC7-821A-6C2AF72FE55F}" dt="2021-01-25T11:11:05.205" v="476"/>
          <ac:spMkLst>
            <pc:docMk/>
            <pc:sldMk cId="0" sldId="338"/>
            <ac:spMk id="3" creationId="{60512F9B-7778-41EE-9AEC-D20405CEEFD8}"/>
          </ac:spMkLst>
        </pc:spChg>
        <pc:graphicFrameChg chg="del mod modGraphic">
          <ac:chgData name="Caroline Doyle" userId="31dbca37-b513-4619-b847-8dd5dac58244" providerId="ADAL" clId="{2D788661-59C5-4AC7-821A-6C2AF72FE55F}" dt="2021-01-25T11:11:01.692" v="475" actId="478"/>
          <ac:graphicFrameMkLst>
            <pc:docMk/>
            <pc:sldMk cId="0" sldId="338"/>
            <ac:graphicFrameMk id="4" creationId="{CD50CA7C-D7D3-4890-9FF4-A6F8517C9E82}"/>
          </ac:graphicFrameMkLst>
        </pc:graphicFrameChg>
        <pc:picChg chg="add mod">
          <ac:chgData name="Caroline Doyle" userId="31dbca37-b513-4619-b847-8dd5dac58244" providerId="ADAL" clId="{2D788661-59C5-4AC7-821A-6C2AF72FE55F}" dt="2021-01-25T20:15:07.993" v="490"/>
          <ac:picMkLst>
            <pc:docMk/>
            <pc:sldMk cId="0" sldId="338"/>
            <ac:picMk id="2" creationId="{1DC070E5-3DC7-489F-B711-9EBFD6782A2D}"/>
          </ac:picMkLst>
        </pc:picChg>
        <pc:picChg chg="add del mod">
          <ac:chgData name="Caroline Doyle" userId="31dbca37-b513-4619-b847-8dd5dac58244" providerId="ADAL" clId="{2D788661-59C5-4AC7-821A-6C2AF72FE55F}" dt="2021-01-18T20:47:29.072" v="49"/>
          <ac:picMkLst>
            <pc:docMk/>
            <pc:sldMk cId="0" sldId="338"/>
            <ac:picMk id="2" creationId="{BA841670-D8BE-479C-8554-CB3CDD44AF59}"/>
          </ac:picMkLst>
        </pc:picChg>
        <pc:picChg chg="add del mod">
          <ac:chgData name="Caroline Doyle" userId="31dbca37-b513-4619-b847-8dd5dac58244" providerId="ADAL" clId="{2D788661-59C5-4AC7-821A-6C2AF72FE55F}" dt="2021-01-18T20:48:09.663" v="50"/>
          <ac:picMkLst>
            <pc:docMk/>
            <pc:sldMk cId="0" sldId="338"/>
            <ac:picMk id="3" creationId="{B264C976-B096-4934-A374-84A1A31F215E}"/>
          </ac:picMkLst>
        </pc:picChg>
        <pc:picChg chg="add del mod">
          <ac:chgData name="Caroline Doyle" userId="31dbca37-b513-4619-b847-8dd5dac58244" providerId="ADAL" clId="{2D788661-59C5-4AC7-821A-6C2AF72FE55F}" dt="2021-01-18T20:48:52.062" v="51"/>
          <ac:picMkLst>
            <pc:docMk/>
            <pc:sldMk cId="0" sldId="338"/>
            <ac:picMk id="5" creationId="{BF628DCC-2ADF-418F-BD3E-071F4102C9D7}"/>
          </ac:picMkLst>
        </pc:picChg>
        <pc:picChg chg="add del mod">
          <ac:chgData name="Caroline Doyle" userId="31dbca37-b513-4619-b847-8dd5dac58244" providerId="ADAL" clId="{2D788661-59C5-4AC7-821A-6C2AF72FE55F}" dt="2021-01-25T20:15:07.993" v="490"/>
          <ac:picMkLst>
            <pc:docMk/>
            <pc:sldMk cId="0" sldId="338"/>
            <ac:picMk id="6" creationId="{38010CB6-9596-4D1E-BC87-5342C5BCC37B}"/>
          </ac:picMkLst>
        </pc:picChg>
        <pc:picChg chg="add mod">
          <ac:chgData name="Caroline Doyle" userId="31dbca37-b513-4619-b847-8dd5dac58244" providerId="ADAL" clId="{2D788661-59C5-4AC7-821A-6C2AF72FE55F}" dt="2021-01-25T11:11:30.354" v="480" actId="14100"/>
          <ac:picMkLst>
            <pc:docMk/>
            <pc:sldMk cId="0" sldId="338"/>
            <ac:picMk id="1026" creationId="{534D67D6-9BD8-484A-A013-5FFAFE639495}"/>
          </ac:picMkLst>
        </pc:picChg>
      </pc:sldChg>
      <pc:sldChg chg="addSp delSp modSp">
        <pc:chgData name="Caroline Doyle" userId="31dbca37-b513-4619-b847-8dd5dac58244" providerId="ADAL" clId="{2D788661-59C5-4AC7-821A-6C2AF72FE55F}" dt="2021-01-18T20:50:19.983" v="53"/>
        <pc:sldMkLst>
          <pc:docMk/>
          <pc:sldMk cId="4290682999" sldId="339"/>
        </pc:sldMkLst>
        <pc:picChg chg="add del mod">
          <ac:chgData name="Caroline Doyle" userId="31dbca37-b513-4619-b847-8dd5dac58244" providerId="ADAL" clId="{2D788661-59C5-4AC7-821A-6C2AF72FE55F}" dt="2021-01-18T20:50:19.983" v="53"/>
          <ac:picMkLst>
            <pc:docMk/>
            <pc:sldMk cId="4290682999" sldId="339"/>
            <ac:picMk id="4" creationId="{11C8D0FE-7FED-4B57-9068-A4B21A35A004}"/>
          </ac:picMkLst>
        </pc:picChg>
        <pc:picChg chg="add mod">
          <ac:chgData name="Caroline Doyle" userId="31dbca37-b513-4619-b847-8dd5dac58244" providerId="ADAL" clId="{2D788661-59C5-4AC7-821A-6C2AF72FE55F}" dt="2021-01-18T20:50:19.983" v="53"/>
          <ac:picMkLst>
            <pc:docMk/>
            <pc:sldMk cId="4290682999" sldId="339"/>
            <ac:picMk id="5" creationId="{08AC31E9-2079-488E-9533-61D847A36009}"/>
          </ac:picMkLst>
        </pc:picChg>
      </pc:sldChg>
      <pc:sldChg chg="addSp delSp modSp">
        <pc:chgData name="Caroline Doyle" userId="31dbca37-b513-4619-b847-8dd5dac58244" providerId="ADAL" clId="{2D788661-59C5-4AC7-821A-6C2AF72FE55F}" dt="2021-01-18T20:54:23.732" v="58"/>
        <pc:sldMkLst>
          <pc:docMk/>
          <pc:sldMk cId="3739368631" sldId="340"/>
        </pc:sldMkLst>
        <pc:picChg chg="add del mod">
          <ac:chgData name="Caroline Doyle" userId="31dbca37-b513-4619-b847-8dd5dac58244" providerId="ADAL" clId="{2D788661-59C5-4AC7-821A-6C2AF72FE55F}" dt="2021-01-18T20:54:23.732" v="58"/>
          <ac:picMkLst>
            <pc:docMk/>
            <pc:sldMk cId="3739368631" sldId="340"/>
            <ac:picMk id="3" creationId="{05D53196-EE80-4735-9D1B-CA3AC3AA0FB5}"/>
          </ac:picMkLst>
        </pc:picChg>
        <pc:picChg chg="add mod">
          <ac:chgData name="Caroline Doyle" userId="31dbca37-b513-4619-b847-8dd5dac58244" providerId="ADAL" clId="{2D788661-59C5-4AC7-821A-6C2AF72FE55F}" dt="2021-01-18T20:54:23.732" v="58"/>
          <ac:picMkLst>
            <pc:docMk/>
            <pc:sldMk cId="3739368631" sldId="340"/>
            <ac:picMk id="4" creationId="{C3D795B8-860B-471C-ABA6-3C4A756BE4FB}"/>
          </ac:picMkLst>
        </pc:picChg>
      </pc:sldChg>
      <pc:sldChg chg="addSp delSp modSp mod modAnim">
        <pc:chgData name="Caroline Doyle" userId="31dbca37-b513-4619-b847-8dd5dac58244" providerId="ADAL" clId="{2D788661-59C5-4AC7-821A-6C2AF72FE55F}" dt="2021-01-25T20:26:10.199" v="501" actId="207"/>
        <pc:sldMkLst>
          <pc:docMk/>
          <pc:sldMk cId="3870742207" sldId="341"/>
        </pc:sldMkLst>
        <pc:spChg chg="mod">
          <ac:chgData name="Caroline Doyle" userId="31dbca37-b513-4619-b847-8dd5dac58244" providerId="ADAL" clId="{2D788661-59C5-4AC7-821A-6C2AF72FE55F}" dt="2021-01-25T20:26:10.199" v="501" actId="207"/>
          <ac:spMkLst>
            <pc:docMk/>
            <pc:sldMk cId="3870742207" sldId="341"/>
            <ac:spMk id="3" creationId="{5803BADA-C3BB-42D4-A129-FAE98D84A95E}"/>
          </ac:spMkLst>
        </pc:spChg>
        <pc:picChg chg="add del mod">
          <ac:chgData name="Caroline Doyle" userId="31dbca37-b513-4619-b847-8dd5dac58244" providerId="ADAL" clId="{2D788661-59C5-4AC7-821A-6C2AF72FE55F}" dt="2021-01-18T21:05:37.237" v="419"/>
          <ac:picMkLst>
            <pc:docMk/>
            <pc:sldMk cId="3870742207" sldId="341"/>
            <ac:picMk id="4" creationId="{A036708B-2898-4DAC-B8FF-C0B41D3DA2B3}"/>
          </ac:picMkLst>
        </pc:picChg>
        <pc:picChg chg="add del mod">
          <ac:chgData name="Caroline Doyle" userId="31dbca37-b513-4619-b847-8dd5dac58244" providerId="ADAL" clId="{2D788661-59C5-4AC7-821A-6C2AF72FE55F}" dt="2021-01-18T21:06:24.307" v="420"/>
          <ac:picMkLst>
            <pc:docMk/>
            <pc:sldMk cId="3870742207" sldId="341"/>
            <ac:picMk id="5" creationId="{EA16AC2C-F647-4C7E-879E-2BB05BBA4513}"/>
          </ac:picMkLst>
        </pc:picChg>
        <pc:picChg chg="add del mod">
          <ac:chgData name="Caroline Doyle" userId="31dbca37-b513-4619-b847-8dd5dac58244" providerId="ADAL" clId="{2D788661-59C5-4AC7-821A-6C2AF72FE55F}" dt="2021-01-18T21:06:50.679" v="421"/>
          <ac:picMkLst>
            <pc:docMk/>
            <pc:sldMk cId="3870742207" sldId="341"/>
            <ac:picMk id="6" creationId="{DF07D52B-D4F2-4706-8118-46FDB6DD9A64}"/>
          </ac:picMkLst>
        </pc:picChg>
        <pc:picChg chg="add del mod">
          <ac:chgData name="Caroline Doyle" userId="31dbca37-b513-4619-b847-8dd5dac58244" providerId="ADAL" clId="{2D788661-59C5-4AC7-821A-6C2AF72FE55F}" dt="2021-01-18T21:07:40.026" v="422"/>
          <ac:picMkLst>
            <pc:docMk/>
            <pc:sldMk cId="3870742207" sldId="341"/>
            <ac:picMk id="8" creationId="{7A256946-57EE-4EC4-A8F0-227E86F65A80}"/>
          </ac:picMkLst>
        </pc:picChg>
        <pc:picChg chg="add del mod">
          <ac:chgData name="Caroline Doyle" userId="31dbca37-b513-4619-b847-8dd5dac58244" providerId="ADAL" clId="{2D788661-59C5-4AC7-821A-6C2AF72FE55F}" dt="2021-01-18T21:07:52.087" v="423"/>
          <ac:picMkLst>
            <pc:docMk/>
            <pc:sldMk cId="3870742207" sldId="341"/>
            <ac:picMk id="9" creationId="{640A780F-EA7B-4073-80E1-EB4C6F51027F}"/>
          </ac:picMkLst>
        </pc:picChg>
        <pc:picChg chg="add del mod">
          <ac:chgData name="Caroline Doyle" userId="31dbca37-b513-4619-b847-8dd5dac58244" providerId="ADAL" clId="{2D788661-59C5-4AC7-821A-6C2AF72FE55F}" dt="2021-01-18T21:08:31.266" v="424"/>
          <ac:picMkLst>
            <pc:docMk/>
            <pc:sldMk cId="3870742207" sldId="341"/>
            <ac:picMk id="11" creationId="{CC5C69FB-4EA1-4D42-8113-84BB14675A1A}"/>
          </ac:picMkLst>
        </pc:picChg>
        <pc:picChg chg="add mod">
          <ac:chgData name="Caroline Doyle" userId="31dbca37-b513-4619-b847-8dd5dac58244" providerId="ADAL" clId="{2D788661-59C5-4AC7-821A-6C2AF72FE55F}" dt="2021-01-18T21:08:31.266" v="424"/>
          <ac:picMkLst>
            <pc:docMk/>
            <pc:sldMk cId="3870742207" sldId="341"/>
            <ac:picMk id="13" creationId="{C4F846E8-E3B6-4060-90D4-2237FD7BD493}"/>
          </ac:picMkLst>
        </pc:picChg>
      </pc:sldChg>
      <pc:sldChg chg="addSp modSp mod modAnim">
        <pc:chgData name="Caroline Doyle" userId="31dbca37-b513-4619-b847-8dd5dac58244" providerId="ADAL" clId="{2D788661-59C5-4AC7-821A-6C2AF72FE55F}" dt="2021-01-25T20:26:22.031" v="503" actId="20577"/>
        <pc:sldMkLst>
          <pc:docMk/>
          <pc:sldMk cId="3836489601" sldId="342"/>
        </pc:sldMkLst>
        <pc:spChg chg="mod">
          <ac:chgData name="Caroline Doyle" userId="31dbca37-b513-4619-b847-8dd5dac58244" providerId="ADAL" clId="{2D788661-59C5-4AC7-821A-6C2AF72FE55F}" dt="2021-01-25T20:26:22.031" v="503" actId="20577"/>
          <ac:spMkLst>
            <pc:docMk/>
            <pc:sldMk cId="3836489601" sldId="342"/>
            <ac:spMk id="3" creationId="{3389C24A-0A9D-4E90-B9D3-A3231FF583C0}"/>
          </ac:spMkLst>
        </pc:spChg>
        <pc:picChg chg="add mod">
          <ac:chgData name="Caroline Doyle" userId="31dbca37-b513-4619-b847-8dd5dac58244" providerId="ADAL" clId="{2D788661-59C5-4AC7-821A-6C2AF72FE55F}" dt="2021-01-18T21:09:18.589" v="425"/>
          <ac:picMkLst>
            <pc:docMk/>
            <pc:sldMk cId="3836489601" sldId="342"/>
            <ac:picMk id="4" creationId="{813BB319-C9FB-47F4-9BC0-1711BDCBDE99}"/>
          </ac:picMkLst>
        </pc:picChg>
      </pc:sldChg>
      <pc:sldChg chg="addSp delSp modSp modAnim">
        <pc:chgData name="Caroline Doyle" userId="31dbca37-b513-4619-b847-8dd5dac58244" providerId="ADAL" clId="{2D788661-59C5-4AC7-821A-6C2AF72FE55F}" dt="2021-01-25T20:26:37.719" v="505" actId="20577"/>
        <pc:sldMkLst>
          <pc:docMk/>
          <pc:sldMk cId="145920966" sldId="343"/>
        </pc:sldMkLst>
        <pc:spChg chg="mod">
          <ac:chgData name="Caroline Doyle" userId="31dbca37-b513-4619-b847-8dd5dac58244" providerId="ADAL" clId="{2D788661-59C5-4AC7-821A-6C2AF72FE55F}" dt="2021-01-25T20:26:37.719" v="505" actId="20577"/>
          <ac:spMkLst>
            <pc:docMk/>
            <pc:sldMk cId="145920966" sldId="343"/>
            <ac:spMk id="3" creationId="{08DCFB3C-A2BC-44E5-8350-FBA1E5BC4F16}"/>
          </ac:spMkLst>
        </pc:spChg>
        <pc:picChg chg="add del mod">
          <ac:chgData name="Caroline Doyle" userId="31dbca37-b513-4619-b847-8dd5dac58244" providerId="ADAL" clId="{2D788661-59C5-4AC7-821A-6C2AF72FE55F}" dt="2021-01-18T21:10:42.967" v="427"/>
          <ac:picMkLst>
            <pc:docMk/>
            <pc:sldMk cId="145920966" sldId="343"/>
            <ac:picMk id="4" creationId="{A9FB762D-6A6D-407C-970A-0D8277654E5D}"/>
          </ac:picMkLst>
        </pc:picChg>
        <pc:picChg chg="add del mod">
          <ac:chgData name="Caroline Doyle" userId="31dbca37-b513-4619-b847-8dd5dac58244" providerId="ADAL" clId="{2D788661-59C5-4AC7-821A-6C2AF72FE55F}" dt="2021-01-18T21:11:07.742" v="428"/>
          <ac:picMkLst>
            <pc:docMk/>
            <pc:sldMk cId="145920966" sldId="343"/>
            <ac:picMk id="5" creationId="{61493614-7ED5-4CE2-B012-6623D9B8FFC4}"/>
          </ac:picMkLst>
        </pc:picChg>
        <pc:picChg chg="add mod">
          <ac:chgData name="Caroline Doyle" userId="31dbca37-b513-4619-b847-8dd5dac58244" providerId="ADAL" clId="{2D788661-59C5-4AC7-821A-6C2AF72FE55F}" dt="2021-01-18T21:11:07.742" v="428"/>
          <ac:picMkLst>
            <pc:docMk/>
            <pc:sldMk cId="145920966" sldId="343"/>
            <ac:picMk id="6" creationId="{562811DB-1139-4BEB-A7AC-74F65E4F45BA}"/>
          </ac:picMkLst>
        </pc:picChg>
      </pc:sldChg>
      <pc:sldChg chg="addSp delSp modSp modAnim">
        <pc:chgData name="Caroline Doyle" userId="31dbca37-b513-4619-b847-8dd5dac58244" providerId="ADAL" clId="{2D788661-59C5-4AC7-821A-6C2AF72FE55F}" dt="2021-01-25T20:27:03.825" v="515" actId="20577"/>
        <pc:sldMkLst>
          <pc:docMk/>
          <pc:sldMk cId="2711482931" sldId="344"/>
        </pc:sldMkLst>
        <pc:graphicFrameChg chg="mod">
          <ac:chgData name="Caroline Doyle" userId="31dbca37-b513-4619-b847-8dd5dac58244" providerId="ADAL" clId="{2D788661-59C5-4AC7-821A-6C2AF72FE55F}" dt="2021-01-25T20:27:03.825" v="515" actId="20577"/>
          <ac:graphicFrameMkLst>
            <pc:docMk/>
            <pc:sldMk cId="2711482931" sldId="344"/>
            <ac:graphicFrameMk id="5" creationId="{397C942C-1AF7-4477-A8D4-7C82DFAD8F4A}"/>
          </ac:graphicFrameMkLst>
        </pc:graphicFrameChg>
        <pc:picChg chg="add del mod">
          <ac:chgData name="Caroline Doyle" userId="31dbca37-b513-4619-b847-8dd5dac58244" providerId="ADAL" clId="{2D788661-59C5-4AC7-821A-6C2AF72FE55F}" dt="2021-01-25T20:21:52.844" v="491"/>
          <ac:picMkLst>
            <pc:docMk/>
            <pc:sldMk cId="2711482931" sldId="344"/>
            <ac:picMk id="3" creationId="{79DE4173-763D-4225-BF81-32B8388CDC9C}"/>
          </ac:picMkLst>
        </pc:picChg>
        <pc:picChg chg="add del mod">
          <ac:chgData name="Caroline Doyle" userId="31dbca37-b513-4619-b847-8dd5dac58244" providerId="ADAL" clId="{2D788661-59C5-4AC7-821A-6C2AF72FE55F}" dt="2021-01-25T20:22:21.452" v="492"/>
          <ac:picMkLst>
            <pc:docMk/>
            <pc:sldMk cId="2711482931" sldId="344"/>
            <ac:picMk id="4" creationId="{7B98E55B-969A-44A4-AA0B-2AB6121A7B6E}"/>
          </ac:picMkLst>
        </pc:picChg>
        <pc:picChg chg="add mod">
          <ac:chgData name="Caroline Doyle" userId="31dbca37-b513-4619-b847-8dd5dac58244" providerId="ADAL" clId="{2D788661-59C5-4AC7-821A-6C2AF72FE55F}" dt="2021-01-25T20:22:21.452" v="492"/>
          <ac:picMkLst>
            <pc:docMk/>
            <pc:sldMk cId="2711482931" sldId="344"/>
            <ac:picMk id="6" creationId="{4C88CA07-7FAF-4594-A1BC-02C982136110}"/>
          </ac:picMkLst>
        </pc:picChg>
      </pc:sldChg>
      <pc:sldChg chg="addSp delSp modSp modAnim">
        <pc:chgData name="Caroline Doyle" userId="31dbca37-b513-4619-b847-8dd5dac58244" providerId="ADAL" clId="{2D788661-59C5-4AC7-821A-6C2AF72FE55F}" dt="2021-01-25T20:27:24.916" v="519" actId="20577"/>
        <pc:sldMkLst>
          <pc:docMk/>
          <pc:sldMk cId="1387725070" sldId="345"/>
        </pc:sldMkLst>
        <pc:graphicFrameChg chg="mod">
          <ac:chgData name="Caroline Doyle" userId="31dbca37-b513-4619-b847-8dd5dac58244" providerId="ADAL" clId="{2D788661-59C5-4AC7-821A-6C2AF72FE55F}" dt="2021-01-25T20:27:24.916" v="519" actId="20577"/>
          <ac:graphicFrameMkLst>
            <pc:docMk/>
            <pc:sldMk cId="1387725070" sldId="345"/>
            <ac:graphicFrameMk id="5" creationId="{BE08722E-EE36-416C-9398-9AEA1C440894}"/>
          </ac:graphicFrameMkLst>
        </pc:graphicFrameChg>
        <pc:picChg chg="add del mod">
          <ac:chgData name="Caroline Doyle" userId="31dbca37-b513-4619-b847-8dd5dac58244" providerId="ADAL" clId="{2D788661-59C5-4AC7-821A-6C2AF72FE55F}" dt="2021-01-18T21:14:23.410" v="431"/>
          <ac:picMkLst>
            <pc:docMk/>
            <pc:sldMk cId="1387725070" sldId="345"/>
            <ac:picMk id="3" creationId="{D66AA5F0-9F96-42D7-A233-D9694F6BDFA6}"/>
          </ac:picMkLst>
        </pc:picChg>
        <pc:picChg chg="add del mod">
          <ac:chgData name="Caroline Doyle" userId="31dbca37-b513-4619-b847-8dd5dac58244" providerId="ADAL" clId="{2D788661-59C5-4AC7-821A-6C2AF72FE55F}" dt="2021-01-18T21:14:58.066" v="432"/>
          <ac:picMkLst>
            <pc:docMk/>
            <pc:sldMk cId="1387725070" sldId="345"/>
            <ac:picMk id="4" creationId="{31140BAD-056B-4C81-830A-AC09764DB3AA}"/>
          </ac:picMkLst>
        </pc:picChg>
        <pc:picChg chg="add del mod">
          <ac:chgData name="Caroline Doyle" userId="31dbca37-b513-4619-b847-8dd5dac58244" providerId="ADAL" clId="{2D788661-59C5-4AC7-821A-6C2AF72FE55F}" dt="2021-01-18T21:15:33.850" v="433"/>
          <ac:picMkLst>
            <pc:docMk/>
            <pc:sldMk cId="1387725070" sldId="345"/>
            <ac:picMk id="6" creationId="{7B5941C1-180F-4DC9-9EB9-41C8BB1FD921}"/>
          </ac:picMkLst>
        </pc:picChg>
        <pc:picChg chg="add mod">
          <ac:chgData name="Caroline Doyle" userId="31dbca37-b513-4619-b847-8dd5dac58244" providerId="ADAL" clId="{2D788661-59C5-4AC7-821A-6C2AF72FE55F}" dt="2021-01-18T21:15:33.850" v="433"/>
          <ac:picMkLst>
            <pc:docMk/>
            <pc:sldMk cId="1387725070" sldId="345"/>
            <ac:picMk id="7" creationId="{2FD07B0A-5265-4AC0-8502-466BF85EEB3E}"/>
          </ac:picMkLst>
        </pc:picChg>
      </pc:sldChg>
      <pc:sldChg chg="addSp modSp modAnim">
        <pc:chgData name="Caroline Doyle" userId="31dbca37-b513-4619-b847-8dd5dac58244" providerId="ADAL" clId="{2D788661-59C5-4AC7-821A-6C2AF72FE55F}" dt="2021-01-25T20:27:33.453" v="521" actId="20577"/>
        <pc:sldMkLst>
          <pc:docMk/>
          <pc:sldMk cId="10326344" sldId="346"/>
        </pc:sldMkLst>
        <pc:spChg chg="mod">
          <ac:chgData name="Caroline Doyle" userId="31dbca37-b513-4619-b847-8dd5dac58244" providerId="ADAL" clId="{2D788661-59C5-4AC7-821A-6C2AF72FE55F}" dt="2021-01-25T20:27:33.453" v="521" actId="20577"/>
          <ac:spMkLst>
            <pc:docMk/>
            <pc:sldMk cId="10326344" sldId="346"/>
            <ac:spMk id="3" creationId="{B919A1DA-CBA5-4AEC-8C54-6FEB2DC6AF60}"/>
          </ac:spMkLst>
        </pc:spChg>
        <pc:picChg chg="add mod">
          <ac:chgData name="Caroline Doyle" userId="31dbca37-b513-4619-b847-8dd5dac58244" providerId="ADAL" clId="{2D788661-59C5-4AC7-821A-6C2AF72FE55F}" dt="2021-01-18T21:16:47.934" v="434"/>
          <ac:picMkLst>
            <pc:docMk/>
            <pc:sldMk cId="10326344" sldId="346"/>
            <ac:picMk id="4" creationId="{D1D86F19-E47F-4D17-9499-1216437C2FD1}"/>
          </ac:picMkLst>
        </pc:picChg>
      </pc:sldChg>
      <pc:sldChg chg="addSp delSp modSp">
        <pc:chgData name="Caroline Doyle" userId="31dbca37-b513-4619-b847-8dd5dac58244" providerId="ADAL" clId="{2D788661-59C5-4AC7-821A-6C2AF72FE55F}" dt="2021-01-18T21:18:33.356" v="437"/>
        <pc:sldMkLst>
          <pc:docMk/>
          <pc:sldMk cId="1916397958" sldId="347"/>
        </pc:sldMkLst>
        <pc:picChg chg="add del mod">
          <ac:chgData name="Caroline Doyle" userId="31dbca37-b513-4619-b847-8dd5dac58244" providerId="ADAL" clId="{2D788661-59C5-4AC7-821A-6C2AF72FE55F}" dt="2021-01-18T21:17:51.530" v="436"/>
          <ac:picMkLst>
            <pc:docMk/>
            <pc:sldMk cId="1916397958" sldId="347"/>
            <ac:picMk id="3" creationId="{BCE51BDD-79C2-457D-B044-390992C0467E}"/>
          </ac:picMkLst>
        </pc:picChg>
        <pc:picChg chg="add del mod">
          <ac:chgData name="Caroline Doyle" userId="31dbca37-b513-4619-b847-8dd5dac58244" providerId="ADAL" clId="{2D788661-59C5-4AC7-821A-6C2AF72FE55F}" dt="2021-01-18T21:18:33.356" v="437"/>
          <ac:picMkLst>
            <pc:docMk/>
            <pc:sldMk cId="1916397958" sldId="347"/>
            <ac:picMk id="4" creationId="{A68B8EF1-F77C-4C06-A14A-818E25CF2175}"/>
          </ac:picMkLst>
        </pc:picChg>
        <pc:picChg chg="add mod">
          <ac:chgData name="Caroline Doyle" userId="31dbca37-b513-4619-b847-8dd5dac58244" providerId="ADAL" clId="{2D788661-59C5-4AC7-821A-6C2AF72FE55F}" dt="2021-01-18T21:18:33.356" v="437"/>
          <ac:picMkLst>
            <pc:docMk/>
            <pc:sldMk cId="1916397958" sldId="347"/>
            <ac:picMk id="6" creationId="{BF9156C3-99D8-4855-BE30-B59059197033}"/>
          </ac:picMkLst>
        </pc:picChg>
      </pc:sldChg>
      <pc:sldChg chg="addSp delSp modSp modAnim">
        <pc:chgData name="Caroline Doyle" userId="31dbca37-b513-4619-b847-8dd5dac58244" providerId="ADAL" clId="{2D788661-59C5-4AC7-821A-6C2AF72FE55F}" dt="2021-01-18T21:20:59.275" v="440"/>
        <pc:sldMkLst>
          <pc:docMk/>
          <pc:sldMk cId="398436144" sldId="348"/>
        </pc:sldMkLst>
        <pc:picChg chg="add del mod">
          <ac:chgData name="Caroline Doyle" userId="31dbca37-b513-4619-b847-8dd5dac58244" providerId="ADAL" clId="{2D788661-59C5-4AC7-821A-6C2AF72FE55F}" dt="2021-01-18T21:20:27.114" v="439"/>
          <ac:picMkLst>
            <pc:docMk/>
            <pc:sldMk cId="398436144" sldId="348"/>
            <ac:picMk id="3" creationId="{A690B96C-04C9-4420-89FD-CC5AF8E184F6}"/>
          </ac:picMkLst>
        </pc:picChg>
        <pc:picChg chg="add del mod">
          <ac:chgData name="Caroline Doyle" userId="31dbca37-b513-4619-b847-8dd5dac58244" providerId="ADAL" clId="{2D788661-59C5-4AC7-821A-6C2AF72FE55F}" dt="2021-01-18T21:20:59.275" v="440"/>
          <ac:picMkLst>
            <pc:docMk/>
            <pc:sldMk cId="398436144" sldId="348"/>
            <ac:picMk id="4" creationId="{22480276-84F1-4E1B-9E11-AC0B8BF53F0F}"/>
          </ac:picMkLst>
        </pc:picChg>
        <pc:picChg chg="add mod">
          <ac:chgData name="Caroline Doyle" userId="31dbca37-b513-4619-b847-8dd5dac58244" providerId="ADAL" clId="{2D788661-59C5-4AC7-821A-6C2AF72FE55F}" dt="2021-01-18T21:20:59.275" v="440"/>
          <ac:picMkLst>
            <pc:docMk/>
            <pc:sldMk cId="398436144" sldId="348"/>
            <ac:picMk id="6" creationId="{AF59D04C-4047-4F8B-B6C0-6A8616062FEA}"/>
          </ac:picMkLst>
        </pc:picChg>
      </pc:sldChg>
      <pc:sldChg chg="addSp delSp modSp">
        <pc:chgData name="Caroline Doyle" userId="31dbca37-b513-4619-b847-8dd5dac58244" providerId="ADAL" clId="{2D788661-59C5-4AC7-821A-6C2AF72FE55F}" dt="2021-01-18T21:23:41.087" v="441"/>
        <pc:sldMkLst>
          <pc:docMk/>
          <pc:sldMk cId="600995318" sldId="349"/>
        </pc:sldMkLst>
        <pc:picChg chg="add del mod">
          <ac:chgData name="Caroline Doyle" userId="31dbca37-b513-4619-b847-8dd5dac58244" providerId="ADAL" clId="{2D788661-59C5-4AC7-821A-6C2AF72FE55F}" dt="2021-01-18T21:23:41.087" v="441"/>
          <ac:picMkLst>
            <pc:docMk/>
            <pc:sldMk cId="600995318" sldId="349"/>
            <ac:picMk id="4" creationId="{273F5B78-9E58-4AA3-9F7D-C4B99B7189F9}"/>
          </ac:picMkLst>
        </pc:picChg>
        <pc:picChg chg="add mod">
          <ac:chgData name="Caroline Doyle" userId="31dbca37-b513-4619-b847-8dd5dac58244" providerId="ADAL" clId="{2D788661-59C5-4AC7-821A-6C2AF72FE55F}" dt="2021-01-18T21:23:41.087" v="441"/>
          <ac:picMkLst>
            <pc:docMk/>
            <pc:sldMk cId="600995318" sldId="349"/>
            <ac:picMk id="5" creationId="{F26A0FA0-7DBD-4F54-A922-C992BF91D2EE}"/>
          </ac:picMkLst>
        </pc:picChg>
      </pc:sldChg>
      <pc:sldChg chg="addSp delSp modSp">
        <pc:chgData name="Caroline Doyle" userId="31dbca37-b513-4619-b847-8dd5dac58244" providerId="ADAL" clId="{2D788661-59C5-4AC7-821A-6C2AF72FE55F}" dt="2021-01-18T21:28:45.859" v="443"/>
        <pc:sldMkLst>
          <pc:docMk/>
          <pc:sldMk cId="1529145121" sldId="350"/>
        </pc:sldMkLst>
        <pc:picChg chg="add del mod">
          <ac:chgData name="Caroline Doyle" userId="31dbca37-b513-4619-b847-8dd5dac58244" providerId="ADAL" clId="{2D788661-59C5-4AC7-821A-6C2AF72FE55F}" dt="2021-01-18T21:28:18.808" v="442"/>
          <ac:picMkLst>
            <pc:docMk/>
            <pc:sldMk cId="1529145121" sldId="350"/>
            <ac:picMk id="4" creationId="{1AA7E511-CC67-4CCD-9738-54C8BDE0EA04}"/>
          </ac:picMkLst>
        </pc:picChg>
        <pc:picChg chg="add del mod">
          <ac:chgData name="Caroline Doyle" userId="31dbca37-b513-4619-b847-8dd5dac58244" providerId="ADAL" clId="{2D788661-59C5-4AC7-821A-6C2AF72FE55F}" dt="2021-01-18T21:28:45.859" v="443"/>
          <ac:picMkLst>
            <pc:docMk/>
            <pc:sldMk cId="1529145121" sldId="350"/>
            <ac:picMk id="5" creationId="{508A12C3-2E5F-487C-84FC-F06BE8A38FC1}"/>
          </ac:picMkLst>
        </pc:picChg>
        <pc:picChg chg="add mod">
          <ac:chgData name="Caroline Doyle" userId="31dbca37-b513-4619-b847-8dd5dac58244" providerId="ADAL" clId="{2D788661-59C5-4AC7-821A-6C2AF72FE55F}" dt="2021-01-18T21:28:45.859" v="443"/>
          <ac:picMkLst>
            <pc:docMk/>
            <pc:sldMk cId="1529145121" sldId="350"/>
            <ac:picMk id="6" creationId="{CD22201F-FCD5-4818-91CA-2C2E24DBE08A}"/>
          </ac:picMkLst>
        </pc:picChg>
      </pc:sldChg>
      <pc:sldChg chg="addSp delSp modSp">
        <pc:chgData name="Caroline Doyle" userId="31dbca37-b513-4619-b847-8dd5dac58244" providerId="ADAL" clId="{2D788661-59C5-4AC7-821A-6C2AF72FE55F}" dt="2021-01-18T21:32:40.958" v="445"/>
        <pc:sldMkLst>
          <pc:docMk/>
          <pc:sldMk cId="2965188005" sldId="351"/>
        </pc:sldMkLst>
        <pc:picChg chg="add del mod">
          <ac:chgData name="Caroline Doyle" userId="31dbca37-b513-4619-b847-8dd5dac58244" providerId="ADAL" clId="{2D788661-59C5-4AC7-821A-6C2AF72FE55F}" dt="2021-01-18T21:32:40.958" v="445"/>
          <ac:picMkLst>
            <pc:docMk/>
            <pc:sldMk cId="2965188005" sldId="351"/>
            <ac:picMk id="4" creationId="{25DBE32A-7472-49C3-901A-BD95C32ED2ED}"/>
          </ac:picMkLst>
        </pc:picChg>
        <pc:picChg chg="add mod">
          <ac:chgData name="Caroline Doyle" userId="31dbca37-b513-4619-b847-8dd5dac58244" providerId="ADAL" clId="{2D788661-59C5-4AC7-821A-6C2AF72FE55F}" dt="2021-01-18T21:32:40.958" v="445"/>
          <ac:picMkLst>
            <pc:docMk/>
            <pc:sldMk cId="2965188005" sldId="351"/>
            <ac:picMk id="5" creationId="{6D7803D1-12FC-4AEA-812A-A72A805CE0DF}"/>
          </ac:picMkLst>
        </pc:picChg>
      </pc:sldChg>
      <pc:sldChg chg="addSp delSp modSp">
        <pc:chgData name="Caroline Doyle" userId="31dbca37-b513-4619-b847-8dd5dac58244" providerId="ADAL" clId="{2D788661-59C5-4AC7-821A-6C2AF72FE55F}" dt="2021-01-18T21:33:56.737" v="447"/>
        <pc:sldMkLst>
          <pc:docMk/>
          <pc:sldMk cId="2309564432" sldId="352"/>
        </pc:sldMkLst>
        <pc:picChg chg="add del mod">
          <ac:chgData name="Caroline Doyle" userId="31dbca37-b513-4619-b847-8dd5dac58244" providerId="ADAL" clId="{2D788661-59C5-4AC7-821A-6C2AF72FE55F}" dt="2021-01-18T21:33:56.737" v="447"/>
          <ac:picMkLst>
            <pc:docMk/>
            <pc:sldMk cId="2309564432" sldId="352"/>
            <ac:picMk id="5" creationId="{09D4CBC3-8C5A-4A88-96F8-A6254525F408}"/>
          </ac:picMkLst>
        </pc:picChg>
        <pc:picChg chg="add mod">
          <ac:chgData name="Caroline Doyle" userId="31dbca37-b513-4619-b847-8dd5dac58244" providerId="ADAL" clId="{2D788661-59C5-4AC7-821A-6C2AF72FE55F}" dt="2021-01-18T21:33:56.737" v="447"/>
          <ac:picMkLst>
            <pc:docMk/>
            <pc:sldMk cId="2309564432" sldId="352"/>
            <ac:picMk id="6" creationId="{41FCACEF-899F-40CA-B505-D453E98696FE}"/>
          </ac:picMkLst>
        </pc:picChg>
      </pc:sldChg>
      <pc:sldChg chg="addSp delSp modSp">
        <pc:chgData name="Caroline Doyle" userId="31dbca37-b513-4619-b847-8dd5dac58244" providerId="ADAL" clId="{2D788661-59C5-4AC7-821A-6C2AF72FE55F}" dt="2021-01-18T21:34:54.957" v="449"/>
        <pc:sldMkLst>
          <pc:docMk/>
          <pc:sldMk cId="4220489439" sldId="353"/>
        </pc:sldMkLst>
        <pc:picChg chg="add del mod">
          <ac:chgData name="Caroline Doyle" userId="31dbca37-b513-4619-b847-8dd5dac58244" providerId="ADAL" clId="{2D788661-59C5-4AC7-821A-6C2AF72FE55F}" dt="2021-01-18T21:34:54.957" v="449"/>
          <ac:picMkLst>
            <pc:docMk/>
            <pc:sldMk cId="4220489439" sldId="353"/>
            <ac:picMk id="4" creationId="{C39187C0-EE96-409F-94A1-4E9B9214DE0B}"/>
          </ac:picMkLst>
        </pc:picChg>
        <pc:picChg chg="add mod">
          <ac:chgData name="Caroline Doyle" userId="31dbca37-b513-4619-b847-8dd5dac58244" providerId="ADAL" clId="{2D788661-59C5-4AC7-821A-6C2AF72FE55F}" dt="2021-01-18T21:34:54.957" v="449"/>
          <ac:picMkLst>
            <pc:docMk/>
            <pc:sldMk cId="4220489439" sldId="353"/>
            <ac:picMk id="5" creationId="{B0878AF8-4DE7-4EB4-A1DB-3080A6836552}"/>
          </ac:picMkLst>
        </pc:picChg>
      </pc:sldChg>
      <pc:sldChg chg="addSp delSp modSp modAnim">
        <pc:chgData name="Caroline Doyle" userId="31dbca37-b513-4619-b847-8dd5dac58244" providerId="ADAL" clId="{2D788661-59C5-4AC7-821A-6C2AF72FE55F}" dt="2021-01-18T21:36:43.018" v="454"/>
        <pc:sldMkLst>
          <pc:docMk/>
          <pc:sldMk cId="3619958282" sldId="354"/>
        </pc:sldMkLst>
        <pc:picChg chg="add del mod">
          <ac:chgData name="Caroline Doyle" userId="31dbca37-b513-4619-b847-8dd5dac58244" providerId="ADAL" clId="{2D788661-59C5-4AC7-821A-6C2AF72FE55F}" dt="2021-01-18T21:36:08.289" v="453"/>
          <ac:picMkLst>
            <pc:docMk/>
            <pc:sldMk cId="3619958282" sldId="354"/>
            <ac:picMk id="4" creationId="{BD0B56F6-E3F6-4C9B-A2BE-520A8786E1A5}"/>
          </ac:picMkLst>
        </pc:picChg>
        <pc:picChg chg="add del mod">
          <ac:chgData name="Caroline Doyle" userId="31dbca37-b513-4619-b847-8dd5dac58244" providerId="ADAL" clId="{2D788661-59C5-4AC7-821A-6C2AF72FE55F}" dt="2021-01-18T21:36:43.018" v="454"/>
          <ac:picMkLst>
            <pc:docMk/>
            <pc:sldMk cId="3619958282" sldId="354"/>
            <ac:picMk id="5" creationId="{D6028162-6FB8-401C-AB6C-866FA11189E6}"/>
          </ac:picMkLst>
        </pc:picChg>
        <pc:picChg chg="add mod">
          <ac:chgData name="Caroline Doyle" userId="31dbca37-b513-4619-b847-8dd5dac58244" providerId="ADAL" clId="{2D788661-59C5-4AC7-821A-6C2AF72FE55F}" dt="2021-01-18T21:36:43.018" v="454"/>
          <ac:picMkLst>
            <pc:docMk/>
            <pc:sldMk cId="3619958282" sldId="354"/>
            <ac:picMk id="6" creationId="{736DD2C2-D1DC-4FDF-A316-4212E240AF65}"/>
          </ac:picMkLst>
        </pc:picChg>
      </pc:sldChg>
      <pc:sldChg chg="addSp modSp">
        <pc:chgData name="Caroline Doyle" userId="31dbca37-b513-4619-b847-8dd5dac58244" providerId="ADAL" clId="{2D788661-59C5-4AC7-821A-6C2AF72FE55F}" dt="2021-01-18T21:37:33.130" v="455"/>
        <pc:sldMkLst>
          <pc:docMk/>
          <pc:sldMk cId="3538907443" sldId="355"/>
        </pc:sldMkLst>
        <pc:picChg chg="add mod">
          <ac:chgData name="Caroline Doyle" userId="31dbca37-b513-4619-b847-8dd5dac58244" providerId="ADAL" clId="{2D788661-59C5-4AC7-821A-6C2AF72FE55F}" dt="2021-01-18T21:37:33.130" v="455"/>
          <ac:picMkLst>
            <pc:docMk/>
            <pc:sldMk cId="3538907443" sldId="355"/>
            <ac:picMk id="4" creationId="{C0BE2861-66F1-4003-8F66-7D44FD9B8F1D}"/>
          </ac:picMkLst>
        </pc:picChg>
      </pc:sldChg>
      <pc:sldChg chg="addSp delSp modSp">
        <pc:chgData name="Caroline Doyle" userId="31dbca37-b513-4619-b847-8dd5dac58244" providerId="ADAL" clId="{2D788661-59C5-4AC7-821A-6C2AF72FE55F}" dt="2021-01-18T21:38:54.297" v="459"/>
        <pc:sldMkLst>
          <pc:docMk/>
          <pc:sldMk cId="1464587328" sldId="356"/>
        </pc:sldMkLst>
        <pc:picChg chg="add del mod">
          <ac:chgData name="Caroline Doyle" userId="31dbca37-b513-4619-b847-8dd5dac58244" providerId="ADAL" clId="{2D788661-59C5-4AC7-821A-6C2AF72FE55F}" dt="2021-01-18T21:38:19.632" v="457"/>
          <ac:picMkLst>
            <pc:docMk/>
            <pc:sldMk cId="1464587328" sldId="356"/>
            <ac:picMk id="4" creationId="{B1B73E51-01F5-4971-89B9-8B5FA76F22DD}"/>
          </ac:picMkLst>
        </pc:picChg>
        <pc:picChg chg="add del mod">
          <ac:chgData name="Caroline Doyle" userId="31dbca37-b513-4619-b847-8dd5dac58244" providerId="ADAL" clId="{2D788661-59C5-4AC7-821A-6C2AF72FE55F}" dt="2021-01-18T21:38:29.193" v="458"/>
          <ac:picMkLst>
            <pc:docMk/>
            <pc:sldMk cId="1464587328" sldId="356"/>
            <ac:picMk id="5" creationId="{C076CC98-9553-4B90-8FBC-E327461A02B8}"/>
          </ac:picMkLst>
        </pc:picChg>
        <pc:picChg chg="add del mod">
          <ac:chgData name="Caroline Doyle" userId="31dbca37-b513-4619-b847-8dd5dac58244" providerId="ADAL" clId="{2D788661-59C5-4AC7-821A-6C2AF72FE55F}" dt="2021-01-18T21:38:54.297" v="459"/>
          <ac:picMkLst>
            <pc:docMk/>
            <pc:sldMk cId="1464587328" sldId="356"/>
            <ac:picMk id="6" creationId="{8D2E65B9-9500-4613-85EF-46AE07DD0D33}"/>
          </ac:picMkLst>
        </pc:picChg>
        <pc:picChg chg="add mod">
          <ac:chgData name="Caroline Doyle" userId="31dbca37-b513-4619-b847-8dd5dac58244" providerId="ADAL" clId="{2D788661-59C5-4AC7-821A-6C2AF72FE55F}" dt="2021-01-18T21:38:54.297" v="459"/>
          <ac:picMkLst>
            <pc:docMk/>
            <pc:sldMk cId="1464587328" sldId="356"/>
            <ac:picMk id="7" creationId="{126329FC-CDFD-4C39-8385-320550E73A99}"/>
          </ac:picMkLst>
        </pc:picChg>
      </pc:sldChg>
      <pc:sldChg chg="addSp delSp modSp modAnim">
        <pc:chgData name="Caroline Doyle" userId="31dbca37-b513-4619-b847-8dd5dac58244" providerId="ADAL" clId="{2D788661-59C5-4AC7-821A-6C2AF72FE55F}" dt="2021-01-18T21:43:12.425" v="466"/>
        <pc:sldMkLst>
          <pc:docMk/>
          <pc:sldMk cId="4151315163" sldId="357"/>
        </pc:sldMkLst>
        <pc:picChg chg="add del mod">
          <ac:chgData name="Caroline Doyle" userId="31dbca37-b513-4619-b847-8dd5dac58244" providerId="ADAL" clId="{2D788661-59C5-4AC7-821A-6C2AF72FE55F}" dt="2021-01-18T21:40:39.826" v="463"/>
          <ac:picMkLst>
            <pc:docMk/>
            <pc:sldMk cId="4151315163" sldId="357"/>
            <ac:picMk id="4" creationId="{F3A3C7CF-0F74-4067-8D07-95D9D755638F}"/>
          </ac:picMkLst>
        </pc:picChg>
        <pc:picChg chg="add del mod">
          <ac:chgData name="Caroline Doyle" userId="31dbca37-b513-4619-b847-8dd5dac58244" providerId="ADAL" clId="{2D788661-59C5-4AC7-821A-6C2AF72FE55F}" dt="2021-01-18T21:40:51.885" v="464"/>
          <ac:picMkLst>
            <pc:docMk/>
            <pc:sldMk cId="4151315163" sldId="357"/>
            <ac:picMk id="5" creationId="{42936033-118F-4A29-B0AC-4B5B115874EE}"/>
          </ac:picMkLst>
        </pc:picChg>
        <pc:picChg chg="add del mod">
          <ac:chgData name="Caroline Doyle" userId="31dbca37-b513-4619-b847-8dd5dac58244" providerId="ADAL" clId="{2D788661-59C5-4AC7-821A-6C2AF72FE55F}" dt="2021-01-18T21:41:38.818" v="465"/>
          <ac:picMkLst>
            <pc:docMk/>
            <pc:sldMk cId="4151315163" sldId="357"/>
            <ac:picMk id="6" creationId="{3B19E15B-3A7F-4DED-AD5C-C51CAB73C805}"/>
          </ac:picMkLst>
        </pc:picChg>
        <pc:picChg chg="add del mod">
          <ac:chgData name="Caroline Doyle" userId="31dbca37-b513-4619-b847-8dd5dac58244" providerId="ADAL" clId="{2D788661-59C5-4AC7-821A-6C2AF72FE55F}" dt="2021-01-18T21:43:12.425" v="466"/>
          <ac:picMkLst>
            <pc:docMk/>
            <pc:sldMk cId="4151315163" sldId="357"/>
            <ac:picMk id="7" creationId="{63FD5FEA-6CE2-461A-9230-17D4E33F8F2B}"/>
          </ac:picMkLst>
        </pc:picChg>
        <pc:picChg chg="add mod">
          <ac:chgData name="Caroline Doyle" userId="31dbca37-b513-4619-b847-8dd5dac58244" providerId="ADAL" clId="{2D788661-59C5-4AC7-821A-6C2AF72FE55F}" dt="2021-01-18T21:43:12.425" v="466"/>
          <ac:picMkLst>
            <pc:docMk/>
            <pc:sldMk cId="4151315163" sldId="357"/>
            <ac:picMk id="8" creationId="{F6BC5066-1F11-4E33-9E85-CF7DB3E4101B}"/>
          </ac:picMkLst>
        </pc:picChg>
      </pc:sldChg>
      <pc:sldChg chg="addSp delSp modSp">
        <pc:chgData name="Caroline Doyle" userId="31dbca37-b513-4619-b847-8dd5dac58244" providerId="ADAL" clId="{2D788661-59C5-4AC7-821A-6C2AF72FE55F}" dt="2021-01-18T21:44:31.661" v="468"/>
        <pc:sldMkLst>
          <pc:docMk/>
          <pc:sldMk cId="4241539730" sldId="358"/>
        </pc:sldMkLst>
        <pc:picChg chg="add del mod">
          <ac:chgData name="Caroline Doyle" userId="31dbca37-b513-4619-b847-8dd5dac58244" providerId="ADAL" clId="{2D788661-59C5-4AC7-821A-6C2AF72FE55F}" dt="2021-01-18T21:44:31.661" v="468"/>
          <ac:picMkLst>
            <pc:docMk/>
            <pc:sldMk cId="4241539730" sldId="358"/>
            <ac:picMk id="4" creationId="{A046DE05-15C0-4A84-81E3-18547ED82311}"/>
          </ac:picMkLst>
        </pc:picChg>
        <pc:picChg chg="add mod">
          <ac:chgData name="Caroline Doyle" userId="31dbca37-b513-4619-b847-8dd5dac58244" providerId="ADAL" clId="{2D788661-59C5-4AC7-821A-6C2AF72FE55F}" dt="2021-01-18T21:44:31.661" v="468"/>
          <ac:picMkLst>
            <pc:docMk/>
            <pc:sldMk cId="4241539730" sldId="358"/>
            <ac:picMk id="5" creationId="{62914DC1-BD75-496B-8E88-6D29C59092EA}"/>
          </ac:picMkLst>
        </pc:picChg>
      </pc:sldChg>
      <pc:sldChg chg="addSp delSp modSp modAnim">
        <pc:chgData name="Caroline Doyle" userId="31dbca37-b513-4619-b847-8dd5dac58244" providerId="ADAL" clId="{2D788661-59C5-4AC7-821A-6C2AF72FE55F}" dt="2021-01-18T21:46:20.807" v="471"/>
        <pc:sldMkLst>
          <pc:docMk/>
          <pc:sldMk cId="4207743961" sldId="359"/>
        </pc:sldMkLst>
        <pc:picChg chg="add del mod">
          <ac:chgData name="Caroline Doyle" userId="31dbca37-b513-4619-b847-8dd5dac58244" providerId="ADAL" clId="{2D788661-59C5-4AC7-821A-6C2AF72FE55F}" dt="2021-01-18T21:46:20.807" v="471"/>
          <ac:picMkLst>
            <pc:docMk/>
            <pc:sldMk cId="4207743961" sldId="359"/>
            <ac:picMk id="4" creationId="{9794783D-027D-4D4B-BEFC-BAF2DD9AC38A}"/>
          </ac:picMkLst>
        </pc:picChg>
        <pc:picChg chg="add mod">
          <ac:chgData name="Caroline Doyle" userId="31dbca37-b513-4619-b847-8dd5dac58244" providerId="ADAL" clId="{2D788661-59C5-4AC7-821A-6C2AF72FE55F}" dt="2021-01-18T21:46:20.807" v="471"/>
          <ac:picMkLst>
            <pc:docMk/>
            <pc:sldMk cId="4207743961" sldId="359"/>
            <ac:picMk id="5" creationId="{8DDB1514-8B6C-4970-A74C-08124CA96E08}"/>
          </ac:picMkLst>
        </pc:picChg>
      </pc:sldChg>
      <pc:sldChg chg="addSp modSp">
        <pc:chgData name="Caroline Doyle" userId="31dbca37-b513-4619-b847-8dd5dac58244" providerId="ADAL" clId="{2D788661-59C5-4AC7-821A-6C2AF72FE55F}" dt="2021-01-18T21:47:01.725" v="472"/>
        <pc:sldMkLst>
          <pc:docMk/>
          <pc:sldMk cId="2300331150" sldId="360"/>
        </pc:sldMkLst>
        <pc:picChg chg="add mod">
          <ac:chgData name="Caroline Doyle" userId="31dbca37-b513-4619-b847-8dd5dac58244" providerId="ADAL" clId="{2D788661-59C5-4AC7-821A-6C2AF72FE55F}" dt="2021-01-18T21:47:01.725" v="472"/>
          <ac:picMkLst>
            <pc:docMk/>
            <pc:sldMk cId="2300331150" sldId="360"/>
            <ac:picMk id="3" creationId="{19644B54-56C8-487F-BDFC-66CBFA8BF9F0}"/>
          </ac:picMkLst>
        </pc:picChg>
      </pc:sldChg>
      <pc:sldChg chg="addSp delSp modSp new mod modAnim">
        <pc:chgData name="Caroline Doyle" userId="31dbca37-b513-4619-b847-8dd5dac58244" providerId="ADAL" clId="{2D788661-59C5-4AC7-821A-6C2AF72FE55F}" dt="2021-01-18T21:00:36.715" v="406"/>
        <pc:sldMkLst>
          <pc:docMk/>
          <pc:sldMk cId="3765048199" sldId="361"/>
        </pc:sldMkLst>
        <pc:spChg chg="mod">
          <ac:chgData name="Caroline Doyle" userId="31dbca37-b513-4619-b847-8dd5dac58244" providerId="ADAL" clId="{2D788661-59C5-4AC7-821A-6C2AF72FE55F}" dt="2021-01-18T20:56:03.376" v="84" actId="122"/>
          <ac:spMkLst>
            <pc:docMk/>
            <pc:sldMk cId="3765048199" sldId="361"/>
            <ac:spMk id="2" creationId="{FEC18CEB-87F2-42F8-8657-7C27A318B2BF}"/>
          </ac:spMkLst>
        </pc:spChg>
        <pc:spChg chg="mod">
          <ac:chgData name="Caroline Doyle" userId="31dbca37-b513-4619-b847-8dd5dac58244" providerId="ADAL" clId="{2D788661-59C5-4AC7-821A-6C2AF72FE55F}" dt="2021-01-18T20:58:11.247" v="401" actId="113"/>
          <ac:spMkLst>
            <pc:docMk/>
            <pc:sldMk cId="3765048199" sldId="361"/>
            <ac:spMk id="3" creationId="{A79AC675-F97F-41CC-A132-477878A3C285}"/>
          </ac:spMkLst>
        </pc:spChg>
        <pc:picChg chg="add del mod">
          <ac:chgData name="Caroline Doyle" userId="31dbca37-b513-4619-b847-8dd5dac58244" providerId="ADAL" clId="{2D788661-59C5-4AC7-821A-6C2AF72FE55F}" dt="2021-01-18T20:59:33.903" v="404"/>
          <ac:picMkLst>
            <pc:docMk/>
            <pc:sldMk cId="3765048199" sldId="361"/>
            <ac:picMk id="4" creationId="{47339928-0A5D-4E29-A4A0-3B2693602C9B}"/>
          </ac:picMkLst>
        </pc:picChg>
        <pc:picChg chg="add del mod">
          <ac:chgData name="Caroline Doyle" userId="31dbca37-b513-4619-b847-8dd5dac58244" providerId="ADAL" clId="{2D788661-59C5-4AC7-821A-6C2AF72FE55F}" dt="2021-01-18T21:00:05.347" v="405"/>
          <ac:picMkLst>
            <pc:docMk/>
            <pc:sldMk cId="3765048199" sldId="361"/>
            <ac:picMk id="5" creationId="{6A82C20F-B3DB-42CB-9141-0ECDA5CE97DA}"/>
          </ac:picMkLst>
        </pc:picChg>
        <pc:picChg chg="add del mod">
          <ac:chgData name="Caroline Doyle" userId="31dbca37-b513-4619-b847-8dd5dac58244" providerId="ADAL" clId="{2D788661-59C5-4AC7-821A-6C2AF72FE55F}" dt="2021-01-18T21:00:36.715" v="406"/>
          <ac:picMkLst>
            <pc:docMk/>
            <pc:sldMk cId="3765048199" sldId="361"/>
            <ac:picMk id="6" creationId="{D3EB989D-BAAB-471F-B42C-5D8C6C7F5993}"/>
          </ac:picMkLst>
        </pc:picChg>
        <pc:picChg chg="add mod">
          <ac:chgData name="Caroline Doyle" userId="31dbca37-b513-4619-b847-8dd5dac58244" providerId="ADAL" clId="{2D788661-59C5-4AC7-821A-6C2AF72FE55F}" dt="2021-01-18T21:00:36.715" v="406"/>
          <ac:picMkLst>
            <pc:docMk/>
            <pc:sldMk cId="3765048199" sldId="361"/>
            <ac:picMk id="7" creationId="{129FD44E-8840-4014-BD5C-04F812D3B424}"/>
          </ac:picMkLst>
        </pc:picChg>
      </pc:sldChg>
    </pc:docChg>
  </pc:docChgLst>
  <pc:docChgLst>
    <pc:chgData name="Caroline Doyle" userId="31dbca37-b513-4619-b847-8dd5dac58244" providerId="ADAL" clId="{EFFA03B3-1FD9-4E3F-8FB1-C2A216132C1E}"/>
    <pc:docChg chg="custSel addSld delSld modSld">
      <pc:chgData name="Caroline Doyle" userId="31dbca37-b513-4619-b847-8dd5dac58244" providerId="ADAL" clId="{EFFA03B3-1FD9-4E3F-8FB1-C2A216132C1E}" dt="2022-01-05T10:31:18.287" v="168"/>
      <pc:docMkLst>
        <pc:docMk/>
      </pc:docMkLst>
      <pc:sldChg chg="modSp mod">
        <pc:chgData name="Caroline Doyle" userId="31dbca37-b513-4619-b847-8dd5dac58244" providerId="ADAL" clId="{EFFA03B3-1FD9-4E3F-8FB1-C2A216132C1E}" dt="2022-01-05T09:55:10.638" v="1" actId="20577"/>
        <pc:sldMkLst>
          <pc:docMk/>
          <pc:sldMk cId="4233145856" sldId="258"/>
        </pc:sldMkLst>
        <pc:spChg chg="mod">
          <ac:chgData name="Caroline Doyle" userId="31dbca37-b513-4619-b847-8dd5dac58244" providerId="ADAL" clId="{EFFA03B3-1FD9-4E3F-8FB1-C2A216132C1E}" dt="2022-01-05T09:55:10.638" v="1" actId="20577"/>
          <ac:spMkLst>
            <pc:docMk/>
            <pc:sldMk cId="4233145856" sldId="258"/>
            <ac:spMk id="3" creationId="{642D6F92-58F1-4B3A-ACAD-A42C5373CA86}"/>
          </ac:spMkLst>
        </pc:spChg>
      </pc:sldChg>
      <pc:sldChg chg="addSp delSp modSp mod">
        <pc:chgData name="Caroline Doyle" userId="31dbca37-b513-4619-b847-8dd5dac58244" providerId="ADAL" clId="{EFFA03B3-1FD9-4E3F-8FB1-C2A216132C1E}" dt="2022-01-05T10:25:56.455" v="137"/>
        <pc:sldMkLst>
          <pc:docMk/>
          <pc:sldMk cId="2922135356" sldId="261"/>
        </pc:sldMkLst>
        <pc:spChg chg="mod">
          <ac:chgData name="Caroline Doyle" userId="31dbca37-b513-4619-b847-8dd5dac58244" providerId="ADAL" clId="{EFFA03B3-1FD9-4E3F-8FB1-C2A216132C1E}" dt="2022-01-05T10:23:01.416" v="135" actId="20577"/>
          <ac:spMkLst>
            <pc:docMk/>
            <pc:sldMk cId="2922135356" sldId="261"/>
            <ac:spMk id="3" creationId="{EA741C8C-3A02-440E-9233-13898C60C4AD}"/>
          </ac:spMkLst>
        </pc:spChg>
        <pc:picChg chg="add del mod">
          <ac:chgData name="Caroline Doyle" userId="31dbca37-b513-4619-b847-8dd5dac58244" providerId="ADAL" clId="{EFFA03B3-1FD9-4E3F-8FB1-C2A216132C1E}" dt="2022-01-05T10:25:56.455" v="137"/>
          <ac:picMkLst>
            <pc:docMk/>
            <pc:sldMk cId="2922135356" sldId="261"/>
            <ac:picMk id="4" creationId="{74B86B41-CB4B-4450-A868-8CA6A414C520}"/>
          </ac:picMkLst>
        </pc:picChg>
        <pc:picChg chg="add mod">
          <ac:chgData name="Caroline Doyle" userId="31dbca37-b513-4619-b847-8dd5dac58244" providerId="ADAL" clId="{EFFA03B3-1FD9-4E3F-8FB1-C2A216132C1E}" dt="2022-01-05T10:25:56.455" v="137"/>
          <ac:picMkLst>
            <pc:docMk/>
            <pc:sldMk cId="2922135356" sldId="261"/>
            <ac:picMk id="5" creationId="{F1DEDAAC-E54F-41AA-BD6F-330760660AC4}"/>
          </ac:picMkLst>
        </pc:picChg>
        <pc:picChg chg="del">
          <ac:chgData name="Caroline Doyle" userId="31dbca37-b513-4619-b847-8dd5dac58244" providerId="ADAL" clId="{EFFA03B3-1FD9-4E3F-8FB1-C2A216132C1E}" dt="2022-01-05T10:24:35.606" v="136"/>
          <ac:picMkLst>
            <pc:docMk/>
            <pc:sldMk cId="2922135356" sldId="261"/>
            <ac:picMk id="8" creationId="{D0E4A971-AEEE-40B8-B2B8-C46084C89516}"/>
          </ac:picMkLst>
        </pc:picChg>
      </pc:sldChg>
      <pc:sldChg chg="addSp delSp modSp mod">
        <pc:chgData name="Caroline Doyle" userId="31dbca37-b513-4619-b847-8dd5dac58244" providerId="ADAL" clId="{EFFA03B3-1FD9-4E3F-8FB1-C2A216132C1E}" dt="2022-01-05T10:01:48.261" v="86"/>
        <pc:sldMkLst>
          <pc:docMk/>
          <pc:sldMk cId="956451432" sldId="262"/>
        </pc:sldMkLst>
        <pc:spChg chg="mod">
          <ac:chgData name="Caroline Doyle" userId="31dbca37-b513-4619-b847-8dd5dac58244" providerId="ADAL" clId="{EFFA03B3-1FD9-4E3F-8FB1-C2A216132C1E}" dt="2022-01-05T09:58:23.631" v="58" actId="14100"/>
          <ac:spMkLst>
            <pc:docMk/>
            <pc:sldMk cId="956451432" sldId="262"/>
            <ac:spMk id="2" creationId="{286E8CED-495B-45F7-8CBE-4633D36F34BD}"/>
          </ac:spMkLst>
        </pc:spChg>
        <pc:spChg chg="mod">
          <ac:chgData name="Caroline Doyle" userId="31dbca37-b513-4619-b847-8dd5dac58244" providerId="ADAL" clId="{EFFA03B3-1FD9-4E3F-8FB1-C2A216132C1E}" dt="2022-01-05T09:58:16.567" v="56" actId="14100"/>
          <ac:spMkLst>
            <pc:docMk/>
            <pc:sldMk cId="956451432" sldId="262"/>
            <ac:spMk id="3" creationId="{041F9C9F-0BD4-417A-BC4C-618E217650F4}"/>
          </ac:spMkLst>
        </pc:spChg>
        <pc:picChg chg="add del mod">
          <ac:chgData name="Caroline Doyle" userId="31dbca37-b513-4619-b847-8dd5dac58244" providerId="ADAL" clId="{EFFA03B3-1FD9-4E3F-8FB1-C2A216132C1E}" dt="2022-01-05T10:01:48.261" v="86"/>
          <ac:picMkLst>
            <pc:docMk/>
            <pc:sldMk cId="956451432" sldId="262"/>
            <ac:picMk id="4" creationId="{C0106621-B369-4145-A909-C890F03388E8}"/>
          </ac:picMkLst>
        </pc:picChg>
        <pc:picChg chg="add mod">
          <ac:chgData name="Caroline Doyle" userId="31dbca37-b513-4619-b847-8dd5dac58244" providerId="ADAL" clId="{EFFA03B3-1FD9-4E3F-8FB1-C2A216132C1E}" dt="2022-01-05T10:01:48.261" v="86"/>
          <ac:picMkLst>
            <pc:docMk/>
            <pc:sldMk cId="956451432" sldId="262"/>
            <ac:picMk id="5" creationId="{E2D3F00E-F3FC-4487-A36C-A5429EDDE466}"/>
          </ac:picMkLst>
        </pc:picChg>
        <pc:picChg chg="del">
          <ac:chgData name="Caroline Doyle" userId="31dbca37-b513-4619-b847-8dd5dac58244" providerId="ADAL" clId="{EFFA03B3-1FD9-4E3F-8FB1-C2A216132C1E}" dt="2022-01-05T10:01:00.486" v="85"/>
          <ac:picMkLst>
            <pc:docMk/>
            <pc:sldMk cId="956451432" sldId="262"/>
            <ac:picMk id="6" creationId="{5683DED2-D39E-4A87-8ADD-AEF0858FE70E}"/>
          </ac:picMkLst>
        </pc:picChg>
      </pc:sldChg>
      <pc:sldChg chg="addSp delSp modSp mod">
        <pc:chgData name="Caroline Doyle" userId="31dbca37-b513-4619-b847-8dd5dac58244" providerId="ADAL" clId="{EFFA03B3-1FD9-4E3F-8FB1-C2A216132C1E}" dt="2022-01-05T10:31:18.287" v="168"/>
        <pc:sldMkLst>
          <pc:docMk/>
          <pc:sldMk cId="2618435702" sldId="264"/>
        </pc:sldMkLst>
        <pc:spChg chg="mod">
          <ac:chgData name="Caroline Doyle" userId="31dbca37-b513-4619-b847-8dd5dac58244" providerId="ADAL" clId="{EFFA03B3-1FD9-4E3F-8FB1-C2A216132C1E}" dt="2022-01-05T10:28:39.174" v="167" actId="20577"/>
          <ac:spMkLst>
            <pc:docMk/>
            <pc:sldMk cId="2618435702" sldId="264"/>
            <ac:spMk id="3" creationId="{F3274B22-51B6-4F64-AA38-E216C56F89E0}"/>
          </ac:spMkLst>
        </pc:spChg>
        <pc:picChg chg="add mod">
          <ac:chgData name="Caroline Doyle" userId="31dbca37-b513-4619-b847-8dd5dac58244" providerId="ADAL" clId="{EFFA03B3-1FD9-4E3F-8FB1-C2A216132C1E}" dt="2022-01-05T10:31:18.287" v="168"/>
          <ac:picMkLst>
            <pc:docMk/>
            <pc:sldMk cId="2618435702" sldId="264"/>
            <ac:picMk id="4" creationId="{AC8C2914-5F94-47FB-B302-C9548C77621E}"/>
          </ac:picMkLst>
        </pc:picChg>
        <pc:picChg chg="del">
          <ac:chgData name="Caroline Doyle" userId="31dbca37-b513-4619-b847-8dd5dac58244" providerId="ADAL" clId="{EFFA03B3-1FD9-4E3F-8FB1-C2A216132C1E}" dt="2022-01-05T10:31:18.287" v="168"/>
          <ac:picMkLst>
            <pc:docMk/>
            <pc:sldMk cId="2618435702" sldId="264"/>
            <ac:picMk id="5" creationId="{E2FBF76E-D77E-43DD-BF44-0A776BB140C7}"/>
          </ac:picMkLst>
        </pc:picChg>
      </pc:sldChg>
      <pc:sldChg chg="del">
        <pc:chgData name="Caroline Doyle" userId="31dbca37-b513-4619-b847-8dd5dac58244" providerId="ADAL" clId="{EFFA03B3-1FD9-4E3F-8FB1-C2A216132C1E}" dt="2022-01-05T10:03:36.685" v="88" actId="2696"/>
        <pc:sldMkLst>
          <pc:docMk/>
          <pc:sldMk cId="287112673" sldId="265"/>
        </pc:sldMkLst>
      </pc:sldChg>
      <pc:sldChg chg="del">
        <pc:chgData name="Caroline Doyle" userId="31dbca37-b513-4619-b847-8dd5dac58244" providerId="ADAL" clId="{EFFA03B3-1FD9-4E3F-8FB1-C2A216132C1E}" dt="2022-01-05T10:09:31.849" v="118" actId="2696"/>
        <pc:sldMkLst>
          <pc:docMk/>
          <pc:sldMk cId="2196170847" sldId="270"/>
        </pc:sldMkLst>
      </pc:sldChg>
      <pc:sldChg chg="addSp modSp new mod">
        <pc:chgData name="Caroline Doyle" userId="31dbca37-b513-4619-b847-8dd5dac58244" providerId="ADAL" clId="{EFFA03B3-1FD9-4E3F-8FB1-C2A216132C1E}" dt="2022-01-05T10:02:27.027" v="87"/>
        <pc:sldMkLst>
          <pc:docMk/>
          <pc:sldMk cId="3174758587" sldId="362"/>
        </pc:sldMkLst>
        <pc:spChg chg="mod">
          <ac:chgData name="Caroline Doyle" userId="31dbca37-b513-4619-b847-8dd5dac58244" providerId="ADAL" clId="{EFFA03B3-1FD9-4E3F-8FB1-C2A216132C1E}" dt="2022-01-05T09:58:51.687" v="69" actId="122"/>
          <ac:spMkLst>
            <pc:docMk/>
            <pc:sldMk cId="3174758587" sldId="362"/>
            <ac:spMk id="2" creationId="{3FC00079-56ED-4FBB-9AF6-CE1522E6B225}"/>
          </ac:spMkLst>
        </pc:spChg>
        <pc:spChg chg="mod">
          <ac:chgData name="Caroline Doyle" userId="31dbca37-b513-4619-b847-8dd5dac58244" providerId="ADAL" clId="{EFFA03B3-1FD9-4E3F-8FB1-C2A216132C1E}" dt="2022-01-05T09:59:14.859" v="84" actId="255"/>
          <ac:spMkLst>
            <pc:docMk/>
            <pc:sldMk cId="3174758587" sldId="362"/>
            <ac:spMk id="3" creationId="{092E0230-6EDA-4CE7-B12F-F999B6E44EA8}"/>
          </ac:spMkLst>
        </pc:spChg>
        <pc:picChg chg="add mod">
          <ac:chgData name="Caroline Doyle" userId="31dbca37-b513-4619-b847-8dd5dac58244" providerId="ADAL" clId="{EFFA03B3-1FD9-4E3F-8FB1-C2A216132C1E}" dt="2022-01-05T10:02:27.027" v="87"/>
          <ac:picMkLst>
            <pc:docMk/>
            <pc:sldMk cId="3174758587" sldId="362"/>
            <ac:picMk id="4" creationId="{DAABC536-594F-46AF-945B-13D476F86947}"/>
          </ac:picMkLst>
        </pc:picChg>
      </pc:sldChg>
      <pc:sldChg chg="modSp new del mod">
        <pc:chgData name="Caroline Doyle" userId="31dbca37-b513-4619-b847-8dd5dac58244" providerId="ADAL" clId="{EFFA03B3-1FD9-4E3F-8FB1-C2A216132C1E}" dt="2022-01-05T10:06:06.249" v="117" actId="2696"/>
        <pc:sldMkLst>
          <pc:docMk/>
          <pc:sldMk cId="2850004100" sldId="363"/>
        </pc:sldMkLst>
        <pc:spChg chg="mod">
          <ac:chgData name="Caroline Doyle" userId="31dbca37-b513-4619-b847-8dd5dac58244" providerId="ADAL" clId="{EFFA03B3-1FD9-4E3F-8FB1-C2A216132C1E}" dt="2022-01-05T10:04:50.608" v="116" actId="255"/>
          <ac:spMkLst>
            <pc:docMk/>
            <pc:sldMk cId="2850004100" sldId="363"/>
            <ac:spMk id="2" creationId="{E93BFA2A-8A6A-4D76-A8D1-2187C0D6369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D253C-5517-4C5F-8D0B-52E87FEB858F}"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BC7AEA73-83CA-4F5E-9037-0C5B92AB0970}">
      <dgm:prSet/>
      <dgm:spPr/>
      <dgm:t>
        <a:bodyPr/>
        <a:lstStyle/>
        <a:p>
          <a:r>
            <a:rPr lang="en-GB" dirty="0"/>
            <a:t>The Cadets (Army, Air Corp, and Naval Service) also require a foreign language.</a:t>
          </a:r>
          <a:endParaRPr lang="en-US" dirty="0"/>
        </a:p>
      </dgm:t>
    </dgm:pt>
    <dgm:pt modelId="{AC4050F5-56DC-4EE8-B4C9-D62E3D038B0E}" type="parTrans" cxnId="{784BB502-8C13-455A-AFB6-6C7AC9FC51B1}">
      <dgm:prSet/>
      <dgm:spPr/>
      <dgm:t>
        <a:bodyPr/>
        <a:lstStyle/>
        <a:p>
          <a:endParaRPr lang="en-US"/>
        </a:p>
      </dgm:t>
    </dgm:pt>
    <dgm:pt modelId="{697E8378-C5D2-4219-AB55-E5AE10A0A1B1}" type="sibTrans" cxnId="{784BB502-8C13-455A-AFB6-6C7AC9FC51B1}">
      <dgm:prSet/>
      <dgm:spPr/>
      <dgm:t>
        <a:bodyPr/>
        <a:lstStyle/>
        <a:p>
          <a:endParaRPr lang="en-US"/>
        </a:p>
      </dgm:t>
    </dgm:pt>
    <dgm:pt modelId="{427CB55C-14B7-4FB9-9CCE-DBB8D323EF68}">
      <dgm:prSet/>
      <dgm:spPr/>
      <dgm:t>
        <a:bodyPr/>
        <a:lstStyle/>
        <a:p>
          <a:r>
            <a:rPr lang="en-GB"/>
            <a:t>To meet the language requirement, an O6 on a pass paper is sufficient.</a:t>
          </a:r>
          <a:endParaRPr lang="en-US"/>
        </a:p>
      </dgm:t>
    </dgm:pt>
    <dgm:pt modelId="{03A18174-9F2F-4FC5-975A-0BAD438E24B7}" type="parTrans" cxnId="{0EC09263-A0F9-4334-9217-C5536A935832}">
      <dgm:prSet/>
      <dgm:spPr/>
      <dgm:t>
        <a:bodyPr/>
        <a:lstStyle/>
        <a:p>
          <a:endParaRPr lang="en-US"/>
        </a:p>
      </dgm:t>
    </dgm:pt>
    <dgm:pt modelId="{D5CFEFA6-3445-4361-AF3F-E202E6A6FE33}" type="sibTrans" cxnId="{0EC09263-A0F9-4334-9217-C5536A935832}">
      <dgm:prSet/>
      <dgm:spPr/>
      <dgm:t>
        <a:bodyPr/>
        <a:lstStyle/>
        <a:p>
          <a:endParaRPr lang="en-US"/>
        </a:p>
      </dgm:t>
    </dgm:pt>
    <dgm:pt modelId="{FD894835-8C23-4165-9E40-7FE7DCC9199A}" type="pres">
      <dgm:prSet presAssocID="{979D253C-5517-4C5F-8D0B-52E87FEB858F}" presName="vert0" presStyleCnt="0">
        <dgm:presLayoutVars>
          <dgm:dir/>
          <dgm:animOne val="branch"/>
          <dgm:animLvl val="lvl"/>
        </dgm:presLayoutVars>
      </dgm:prSet>
      <dgm:spPr/>
    </dgm:pt>
    <dgm:pt modelId="{61D71FD2-4658-4E16-9EE8-A7A852648055}" type="pres">
      <dgm:prSet presAssocID="{BC7AEA73-83CA-4F5E-9037-0C5B92AB0970}" presName="thickLine" presStyleLbl="alignNode1" presStyleIdx="0" presStyleCnt="2"/>
      <dgm:spPr/>
    </dgm:pt>
    <dgm:pt modelId="{9F1DA1BC-7622-4965-8F0D-D68B52F58FE6}" type="pres">
      <dgm:prSet presAssocID="{BC7AEA73-83CA-4F5E-9037-0C5B92AB0970}" presName="horz1" presStyleCnt="0"/>
      <dgm:spPr/>
    </dgm:pt>
    <dgm:pt modelId="{43792DA4-4C07-4C80-B4AD-6680CA0B9E0F}" type="pres">
      <dgm:prSet presAssocID="{BC7AEA73-83CA-4F5E-9037-0C5B92AB0970}" presName="tx1" presStyleLbl="revTx" presStyleIdx="0" presStyleCnt="2"/>
      <dgm:spPr/>
    </dgm:pt>
    <dgm:pt modelId="{F885AED8-DD42-4831-A703-5FE69D1DA88F}" type="pres">
      <dgm:prSet presAssocID="{BC7AEA73-83CA-4F5E-9037-0C5B92AB0970}" presName="vert1" presStyleCnt="0"/>
      <dgm:spPr/>
    </dgm:pt>
    <dgm:pt modelId="{ACCC0FE1-2FCE-4105-A7B0-B29C62E39558}" type="pres">
      <dgm:prSet presAssocID="{427CB55C-14B7-4FB9-9CCE-DBB8D323EF68}" presName="thickLine" presStyleLbl="alignNode1" presStyleIdx="1" presStyleCnt="2"/>
      <dgm:spPr/>
    </dgm:pt>
    <dgm:pt modelId="{0FF50623-6BBD-471F-BB55-0A2C6ADE7219}" type="pres">
      <dgm:prSet presAssocID="{427CB55C-14B7-4FB9-9CCE-DBB8D323EF68}" presName="horz1" presStyleCnt="0"/>
      <dgm:spPr/>
    </dgm:pt>
    <dgm:pt modelId="{E02B7632-F0F3-41CE-A9EE-84EEA93558E2}" type="pres">
      <dgm:prSet presAssocID="{427CB55C-14B7-4FB9-9CCE-DBB8D323EF68}" presName="tx1" presStyleLbl="revTx" presStyleIdx="1" presStyleCnt="2"/>
      <dgm:spPr/>
    </dgm:pt>
    <dgm:pt modelId="{E76A971B-7914-402D-B59B-D806CAC47BF8}" type="pres">
      <dgm:prSet presAssocID="{427CB55C-14B7-4FB9-9CCE-DBB8D323EF68}" presName="vert1" presStyleCnt="0"/>
      <dgm:spPr/>
    </dgm:pt>
  </dgm:ptLst>
  <dgm:cxnLst>
    <dgm:cxn modelId="{9937B300-8BDA-454D-869C-18AF6A84A5E5}" type="presOf" srcId="{BC7AEA73-83CA-4F5E-9037-0C5B92AB0970}" destId="{43792DA4-4C07-4C80-B4AD-6680CA0B9E0F}" srcOrd="0" destOrd="0" presId="urn:microsoft.com/office/officeart/2008/layout/LinedList"/>
    <dgm:cxn modelId="{784BB502-8C13-455A-AFB6-6C7AC9FC51B1}" srcId="{979D253C-5517-4C5F-8D0B-52E87FEB858F}" destId="{BC7AEA73-83CA-4F5E-9037-0C5B92AB0970}" srcOrd="0" destOrd="0" parTransId="{AC4050F5-56DC-4EE8-B4C9-D62E3D038B0E}" sibTransId="{697E8378-C5D2-4219-AB55-E5AE10A0A1B1}"/>
    <dgm:cxn modelId="{CC294139-4E9B-42E7-BA5B-E7ADFF8AED03}" type="presOf" srcId="{979D253C-5517-4C5F-8D0B-52E87FEB858F}" destId="{FD894835-8C23-4165-9E40-7FE7DCC9199A}" srcOrd="0" destOrd="0" presId="urn:microsoft.com/office/officeart/2008/layout/LinedList"/>
    <dgm:cxn modelId="{0EC09263-A0F9-4334-9217-C5536A935832}" srcId="{979D253C-5517-4C5F-8D0B-52E87FEB858F}" destId="{427CB55C-14B7-4FB9-9CCE-DBB8D323EF68}" srcOrd="1" destOrd="0" parTransId="{03A18174-9F2F-4FC5-975A-0BAD438E24B7}" sibTransId="{D5CFEFA6-3445-4361-AF3F-E202E6A6FE33}"/>
    <dgm:cxn modelId="{8DCF2989-81F9-4490-AE24-1FAC2AEC1DC3}" type="presOf" srcId="{427CB55C-14B7-4FB9-9CCE-DBB8D323EF68}" destId="{E02B7632-F0F3-41CE-A9EE-84EEA93558E2}" srcOrd="0" destOrd="0" presId="urn:microsoft.com/office/officeart/2008/layout/LinedList"/>
    <dgm:cxn modelId="{38AA33A5-6155-4E8E-A5B8-7F42C52B0D5D}" type="presParOf" srcId="{FD894835-8C23-4165-9E40-7FE7DCC9199A}" destId="{61D71FD2-4658-4E16-9EE8-A7A852648055}" srcOrd="0" destOrd="0" presId="urn:microsoft.com/office/officeart/2008/layout/LinedList"/>
    <dgm:cxn modelId="{F694CD6D-7520-460B-A3B7-F7DFF1A35170}" type="presParOf" srcId="{FD894835-8C23-4165-9E40-7FE7DCC9199A}" destId="{9F1DA1BC-7622-4965-8F0D-D68B52F58FE6}" srcOrd="1" destOrd="0" presId="urn:microsoft.com/office/officeart/2008/layout/LinedList"/>
    <dgm:cxn modelId="{F5BF6363-6F5A-4B6D-BD3A-81E6F8A316F2}" type="presParOf" srcId="{9F1DA1BC-7622-4965-8F0D-D68B52F58FE6}" destId="{43792DA4-4C07-4C80-B4AD-6680CA0B9E0F}" srcOrd="0" destOrd="0" presId="urn:microsoft.com/office/officeart/2008/layout/LinedList"/>
    <dgm:cxn modelId="{0994FC1C-6F41-4B08-AC30-A776E8973C41}" type="presParOf" srcId="{9F1DA1BC-7622-4965-8F0D-D68B52F58FE6}" destId="{F885AED8-DD42-4831-A703-5FE69D1DA88F}" srcOrd="1" destOrd="0" presId="urn:microsoft.com/office/officeart/2008/layout/LinedList"/>
    <dgm:cxn modelId="{0FDBA4AE-4D27-4896-8910-07E52CE03520}" type="presParOf" srcId="{FD894835-8C23-4165-9E40-7FE7DCC9199A}" destId="{ACCC0FE1-2FCE-4105-A7B0-B29C62E39558}" srcOrd="2" destOrd="0" presId="urn:microsoft.com/office/officeart/2008/layout/LinedList"/>
    <dgm:cxn modelId="{423EC0D8-CD4A-4E5E-9CFD-101A5727B4A8}" type="presParOf" srcId="{FD894835-8C23-4165-9E40-7FE7DCC9199A}" destId="{0FF50623-6BBD-471F-BB55-0A2C6ADE7219}" srcOrd="3" destOrd="0" presId="urn:microsoft.com/office/officeart/2008/layout/LinedList"/>
    <dgm:cxn modelId="{B88EB4FE-2914-4103-9E4B-D504F294DD3B}" type="presParOf" srcId="{0FF50623-6BBD-471F-BB55-0A2C6ADE7219}" destId="{E02B7632-F0F3-41CE-A9EE-84EEA93558E2}" srcOrd="0" destOrd="0" presId="urn:microsoft.com/office/officeart/2008/layout/LinedList"/>
    <dgm:cxn modelId="{411B8B29-00CE-4EFE-98F7-10884F15624C}" type="presParOf" srcId="{0FF50623-6BBD-471F-BB55-0A2C6ADE7219}" destId="{E76A971B-7914-402D-B59B-D806CAC47BF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53E151-FA8B-4B4B-AB53-6F00F9318EF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9FD6A97-2ED7-4DC8-9860-7A94417C3085}">
      <dgm:prSet/>
      <dgm:spPr/>
      <dgm:t>
        <a:bodyPr/>
        <a:lstStyle/>
        <a:p>
          <a:r>
            <a:rPr lang="en-GB" dirty="0">
              <a:solidFill>
                <a:schemeClr val="bg1"/>
              </a:solidFill>
            </a:rPr>
            <a:t>Some Science courses may require </a:t>
          </a:r>
          <a:r>
            <a:rPr lang="en-GB" dirty="0">
              <a:solidFill>
                <a:schemeClr val="tx1"/>
              </a:solidFill>
            </a:rPr>
            <a:t>two</a:t>
          </a:r>
          <a:r>
            <a:rPr lang="en-GB" dirty="0">
              <a:solidFill>
                <a:schemeClr val="bg1"/>
              </a:solidFill>
            </a:rPr>
            <a:t> Science subjects (usually Chemistry plus a second Science subject e.g., Dentistry)</a:t>
          </a:r>
          <a:endParaRPr lang="en-US" dirty="0">
            <a:solidFill>
              <a:schemeClr val="bg1"/>
            </a:solidFill>
          </a:endParaRPr>
        </a:p>
      </dgm:t>
    </dgm:pt>
    <dgm:pt modelId="{766C6B4E-BA8D-4391-9FB2-C470AF03DF33}" type="parTrans" cxnId="{ECD57936-D841-4A9E-821C-832362EACC7A}">
      <dgm:prSet/>
      <dgm:spPr/>
      <dgm:t>
        <a:bodyPr/>
        <a:lstStyle/>
        <a:p>
          <a:endParaRPr lang="en-US"/>
        </a:p>
      </dgm:t>
    </dgm:pt>
    <dgm:pt modelId="{1BB47F69-2DAA-44EA-BE2D-358187D978B7}" type="sibTrans" cxnId="{ECD57936-D841-4A9E-821C-832362EACC7A}">
      <dgm:prSet/>
      <dgm:spPr/>
      <dgm:t>
        <a:bodyPr/>
        <a:lstStyle/>
        <a:p>
          <a:endParaRPr lang="en-US"/>
        </a:p>
      </dgm:t>
    </dgm:pt>
    <dgm:pt modelId="{1B7DCAD7-1E8E-41C4-A284-59618DAD4596}">
      <dgm:prSet/>
      <dgm:spPr/>
      <dgm:t>
        <a:bodyPr/>
        <a:lstStyle/>
        <a:p>
          <a:r>
            <a:rPr lang="en-GB" dirty="0"/>
            <a:t>If a student wishes to keep all Science options open, then s/he may need to take Chemistry plus another Science subject</a:t>
          </a:r>
          <a:endParaRPr lang="en-US" dirty="0"/>
        </a:p>
      </dgm:t>
    </dgm:pt>
    <dgm:pt modelId="{F9A19D71-E10C-4D36-9399-67DDAFC8DAD9}" type="parTrans" cxnId="{5CAB4466-7D8F-4DAC-9851-856F46909DB9}">
      <dgm:prSet/>
      <dgm:spPr/>
      <dgm:t>
        <a:bodyPr/>
        <a:lstStyle/>
        <a:p>
          <a:endParaRPr lang="en-US"/>
        </a:p>
      </dgm:t>
    </dgm:pt>
    <dgm:pt modelId="{DDBD3827-6D5D-4E52-8AA0-4713C6B34CDD}" type="sibTrans" cxnId="{5CAB4466-7D8F-4DAC-9851-856F46909DB9}">
      <dgm:prSet/>
      <dgm:spPr/>
      <dgm:t>
        <a:bodyPr/>
        <a:lstStyle/>
        <a:p>
          <a:endParaRPr lang="en-US"/>
        </a:p>
      </dgm:t>
    </dgm:pt>
    <dgm:pt modelId="{389F31F9-D7CF-4427-94A4-57DE0AB3555F}" type="pres">
      <dgm:prSet presAssocID="{6A53E151-FA8B-4B4B-AB53-6F00F9318EFC}" presName="linear" presStyleCnt="0">
        <dgm:presLayoutVars>
          <dgm:animLvl val="lvl"/>
          <dgm:resizeHandles val="exact"/>
        </dgm:presLayoutVars>
      </dgm:prSet>
      <dgm:spPr/>
    </dgm:pt>
    <dgm:pt modelId="{2609022E-7B15-4B92-B7F8-A70EB2C14A9F}" type="pres">
      <dgm:prSet presAssocID="{B9FD6A97-2ED7-4DC8-9860-7A94417C3085}" presName="parentText" presStyleLbl="node1" presStyleIdx="0" presStyleCnt="2">
        <dgm:presLayoutVars>
          <dgm:chMax val="0"/>
          <dgm:bulletEnabled val="1"/>
        </dgm:presLayoutVars>
      </dgm:prSet>
      <dgm:spPr/>
    </dgm:pt>
    <dgm:pt modelId="{F077FB0C-15F0-432D-90AE-D84B29A887C2}" type="pres">
      <dgm:prSet presAssocID="{1BB47F69-2DAA-44EA-BE2D-358187D978B7}" presName="spacer" presStyleCnt="0"/>
      <dgm:spPr/>
    </dgm:pt>
    <dgm:pt modelId="{CBF40744-7344-46E4-A5BE-3F7598829BB6}" type="pres">
      <dgm:prSet presAssocID="{1B7DCAD7-1E8E-41C4-A284-59618DAD4596}" presName="parentText" presStyleLbl="node1" presStyleIdx="1" presStyleCnt="2">
        <dgm:presLayoutVars>
          <dgm:chMax val="0"/>
          <dgm:bulletEnabled val="1"/>
        </dgm:presLayoutVars>
      </dgm:prSet>
      <dgm:spPr/>
    </dgm:pt>
  </dgm:ptLst>
  <dgm:cxnLst>
    <dgm:cxn modelId="{ECD57936-D841-4A9E-821C-832362EACC7A}" srcId="{6A53E151-FA8B-4B4B-AB53-6F00F9318EFC}" destId="{B9FD6A97-2ED7-4DC8-9860-7A94417C3085}" srcOrd="0" destOrd="0" parTransId="{766C6B4E-BA8D-4391-9FB2-C470AF03DF33}" sibTransId="{1BB47F69-2DAA-44EA-BE2D-358187D978B7}"/>
    <dgm:cxn modelId="{5CAB4466-7D8F-4DAC-9851-856F46909DB9}" srcId="{6A53E151-FA8B-4B4B-AB53-6F00F9318EFC}" destId="{1B7DCAD7-1E8E-41C4-A284-59618DAD4596}" srcOrd="1" destOrd="0" parTransId="{F9A19D71-E10C-4D36-9399-67DDAFC8DAD9}" sibTransId="{DDBD3827-6D5D-4E52-8AA0-4713C6B34CDD}"/>
    <dgm:cxn modelId="{FDC5FB72-42A2-43C5-B1A5-BDBD8B298F97}" type="presOf" srcId="{6A53E151-FA8B-4B4B-AB53-6F00F9318EFC}" destId="{389F31F9-D7CF-4427-94A4-57DE0AB3555F}" srcOrd="0" destOrd="0" presId="urn:microsoft.com/office/officeart/2005/8/layout/vList2"/>
    <dgm:cxn modelId="{C7B4AA8C-A2D2-4700-91FA-6E05C677ABF2}" type="presOf" srcId="{1B7DCAD7-1E8E-41C4-A284-59618DAD4596}" destId="{CBF40744-7344-46E4-A5BE-3F7598829BB6}" srcOrd="0" destOrd="0" presId="urn:microsoft.com/office/officeart/2005/8/layout/vList2"/>
    <dgm:cxn modelId="{E56816C9-1081-451A-8541-6B7B9754D131}" type="presOf" srcId="{B9FD6A97-2ED7-4DC8-9860-7A94417C3085}" destId="{2609022E-7B15-4B92-B7F8-A70EB2C14A9F}" srcOrd="0" destOrd="0" presId="urn:microsoft.com/office/officeart/2005/8/layout/vList2"/>
    <dgm:cxn modelId="{2CDFC860-50CC-4ABC-AACA-DA7D826923C2}" type="presParOf" srcId="{389F31F9-D7CF-4427-94A4-57DE0AB3555F}" destId="{2609022E-7B15-4B92-B7F8-A70EB2C14A9F}" srcOrd="0" destOrd="0" presId="urn:microsoft.com/office/officeart/2005/8/layout/vList2"/>
    <dgm:cxn modelId="{445553BE-230D-41E8-B794-F6CEC034E260}" type="presParOf" srcId="{389F31F9-D7CF-4427-94A4-57DE0AB3555F}" destId="{F077FB0C-15F0-432D-90AE-D84B29A887C2}" srcOrd="1" destOrd="0" presId="urn:microsoft.com/office/officeart/2005/8/layout/vList2"/>
    <dgm:cxn modelId="{F81ABD24-4421-4BD9-9963-F2EDDA237D20}" type="presParOf" srcId="{389F31F9-D7CF-4427-94A4-57DE0AB3555F}" destId="{CBF40744-7344-46E4-A5BE-3F7598829BB6}"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D538A4-EF4E-4233-9789-F186BAB245DF}"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CA949704-2CAF-46C3-9181-7C3E339F2FB4}">
      <dgm:prSet/>
      <dgm:spPr/>
      <dgm:t>
        <a:bodyPr/>
        <a:lstStyle/>
        <a:p>
          <a:r>
            <a:rPr lang="en-GB" dirty="0"/>
            <a:t>To keep </a:t>
          </a:r>
          <a:r>
            <a:rPr lang="en-GB" b="1" dirty="0">
              <a:solidFill>
                <a:srgbClr val="FF0000"/>
              </a:solidFill>
            </a:rPr>
            <a:t>most options</a:t>
          </a:r>
          <a:r>
            <a:rPr lang="en-GB" dirty="0"/>
            <a:t> open, students need to choose a </a:t>
          </a:r>
          <a:r>
            <a:rPr lang="en-GB" b="1" dirty="0">
              <a:solidFill>
                <a:srgbClr val="FF0000"/>
              </a:solidFill>
            </a:rPr>
            <a:t>foreign language and a Science subject</a:t>
          </a:r>
          <a:r>
            <a:rPr lang="en-GB" dirty="0"/>
            <a:t>.</a:t>
          </a:r>
          <a:endParaRPr lang="en-US" dirty="0"/>
        </a:p>
      </dgm:t>
    </dgm:pt>
    <dgm:pt modelId="{086FC554-8EC0-4EC1-8C4D-F2D97BB3E705}" type="parTrans" cxnId="{A35D8DE1-50C6-42AE-9A8C-1DF0F93673B5}">
      <dgm:prSet/>
      <dgm:spPr/>
      <dgm:t>
        <a:bodyPr/>
        <a:lstStyle/>
        <a:p>
          <a:endParaRPr lang="en-US"/>
        </a:p>
      </dgm:t>
    </dgm:pt>
    <dgm:pt modelId="{C8938F79-C255-46A9-89E1-DA65BC9674D7}" type="sibTrans" cxnId="{A35D8DE1-50C6-42AE-9A8C-1DF0F93673B5}">
      <dgm:prSet/>
      <dgm:spPr/>
      <dgm:t>
        <a:bodyPr/>
        <a:lstStyle/>
        <a:p>
          <a:endParaRPr lang="en-US"/>
        </a:p>
      </dgm:t>
    </dgm:pt>
    <dgm:pt modelId="{CB2FD3A9-9983-4283-9B5A-E7860A491194}">
      <dgm:prSet/>
      <dgm:spPr/>
      <dgm:t>
        <a:bodyPr/>
        <a:lstStyle/>
        <a:p>
          <a:r>
            <a:rPr lang="en-GB" dirty="0"/>
            <a:t>To keep</a:t>
          </a:r>
          <a:r>
            <a:rPr lang="en-GB" b="1" dirty="0"/>
            <a:t> </a:t>
          </a:r>
          <a:r>
            <a:rPr lang="en-GB" b="1" dirty="0">
              <a:solidFill>
                <a:srgbClr val="FF0000"/>
              </a:solidFill>
            </a:rPr>
            <a:t>all</a:t>
          </a:r>
          <a:r>
            <a:rPr lang="en-GB" b="1" dirty="0"/>
            <a:t> </a:t>
          </a:r>
          <a:r>
            <a:rPr lang="en-GB" dirty="0"/>
            <a:t>options open, students need to choose </a:t>
          </a:r>
          <a:r>
            <a:rPr lang="en-GB" b="1" dirty="0">
              <a:solidFill>
                <a:srgbClr val="FF0000"/>
              </a:solidFill>
            </a:rPr>
            <a:t>a foreign language and two Science subjects (including Chemistry)</a:t>
          </a:r>
          <a:endParaRPr lang="en-US" b="1" dirty="0">
            <a:solidFill>
              <a:srgbClr val="FF0000"/>
            </a:solidFill>
          </a:endParaRPr>
        </a:p>
      </dgm:t>
    </dgm:pt>
    <dgm:pt modelId="{781547A0-A8D0-48A3-B92C-D9445E89F36D}" type="parTrans" cxnId="{0E3A885B-C1C7-487C-A6EA-955E22734748}">
      <dgm:prSet/>
      <dgm:spPr/>
      <dgm:t>
        <a:bodyPr/>
        <a:lstStyle/>
        <a:p>
          <a:endParaRPr lang="en-US"/>
        </a:p>
      </dgm:t>
    </dgm:pt>
    <dgm:pt modelId="{B34618F1-D7DA-440C-9163-18069D5213B2}" type="sibTrans" cxnId="{0E3A885B-C1C7-487C-A6EA-955E22734748}">
      <dgm:prSet/>
      <dgm:spPr/>
      <dgm:t>
        <a:bodyPr/>
        <a:lstStyle/>
        <a:p>
          <a:endParaRPr lang="en-US"/>
        </a:p>
      </dgm:t>
    </dgm:pt>
    <dgm:pt modelId="{49EF86E7-0D7E-45F2-A881-D46FF39CE047}" type="pres">
      <dgm:prSet presAssocID="{2BD538A4-EF4E-4233-9789-F186BAB245DF}" presName="vert0" presStyleCnt="0">
        <dgm:presLayoutVars>
          <dgm:dir/>
          <dgm:animOne val="branch"/>
          <dgm:animLvl val="lvl"/>
        </dgm:presLayoutVars>
      </dgm:prSet>
      <dgm:spPr/>
    </dgm:pt>
    <dgm:pt modelId="{6F50C068-DA22-4C21-A883-11A243F6742E}" type="pres">
      <dgm:prSet presAssocID="{CA949704-2CAF-46C3-9181-7C3E339F2FB4}" presName="thickLine" presStyleLbl="alignNode1" presStyleIdx="0" presStyleCnt="2"/>
      <dgm:spPr/>
    </dgm:pt>
    <dgm:pt modelId="{E4899864-D9DA-4E62-9208-0A5D5FD5C0F9}" type="pres">
      <dgm:prSet presAssocID="{CA949704-2CAF-46C3-9181-7C3E339F2FB4}" presName="horz1" presStyleCnt="0"/>
      <dgm:spPr/>
    </dgm:pt>
    <dgm:pt modelId="{E88757CF-B729-41C2-9CB0-1C177DE4CFA5}" type="pres">
      <dgm:prSet presAssocID="{CA949704-2CAF-46C3-9181-7C3E339F2FB4}" presName="tx1" presStyleLbl="revTx" presStyleIdx="0" presStyleCnt="2"/>
      <dgm:spPr/>
    </dgm:pt>
    <dgm:pt modelId="{01EFF5F9-DDBA-43DA-BFFA-754BDED45189}" type="pres">
      <dgm:prSet presAssocID="{CA949704-2CAF-46C3-9181-7C3E339F2FB4}" presName="vert1" presStyleCnt="0"/>
      <dgm:spPr/>
    </dgm:pt>
    <dgm:pt modelId="{1008B455-85FF-4175-B720-C76A8986288D}" type="pres">
      <dgm:prSet presAssocID="{CB2FD3A9-9983-4283-9B5A-E7860A491194}" presName="thickLine" presStyleLbl="alignNode1" presStyleIdx="1" presStyleCnt="2"/>
      <dgm:spPr/>
    </dgm:pt>
    <dgm:pt modelId="{7A330637-2CCA-4C1C-B946-0ACE5B184B17}" type="pres">
      <dgm:prSet presAssocID="{CB2FD3A9-9983-4283-9B5A-E7860A491194}" presName="horz1" presStyleCnt="0"/>
      <dgm:spPr/>
    </dgm:pt>
    <dgm:pt modelId="{B4FD39AF-D429-4E85-A40E-BDED31B7CDE4}" type="pres">
      <dgm:prSet presAssocID="{CB2FD3A9-9983-4283-9B5A-E7860A491194}" presName="tx1" presStyleLbl="revTx" presStyleIdx="1" presStyleCnt="2"/>
      <dgm:spPr/>
    </dgm:pt>
    <dgm:pt modelId="{7E3930D8-B8CE-4722-83DC-9B33D78E3A0D}" type="pres">
      <dgm:prSet presAssocID="{CB2FD3A9-9983-4283-9B5A-E7860A491194}" presName="vert1" presStyleCnt="0"/>
      <dgm:spPr/>
    </dgm:pt>
  </dgm:ptLst>
  <dgm:cxnLst>
    <dgm:cxn modelId="{8496D63B-9A0D-4F8D-B55D-59814C4BC658}" type="presOf" srcId="{2BD538A4-EF4E-4233-9789-F186BAB245DF}" destId="{49EF86E7-0D7E-45F2-A881-D46FF39CE047}" srcOrd="0" destOrd="0" presId="urn:microsoft.com/office/officeart/2008/layout/LinedList"/>
    <dgm:cxn modelId="{0E3A885B-C1C7-487C-A6EA-955E22734748}" srcId="{2BD538A4-EF4E-4233-9789-F186BAB245DF}" destId="{CB2FD3A9-9983-4283-9B5A-E7860A491194}" srcOrd="1" destOrd="0" parTransId="{781547A0-A8D0-48A3-B92C-D9445E89F36D}" sibTransId="{B34618F1-D7DA-440C-9163-18069D5213B2}"/>
    <dgm:cxn modelId="{F6F59D5B-48EF-4AB5-95F8-48B977A7700C}" type="presOf" srcId="{CA949704-2CAF-46C3-9181-7C3E339F2FB4}" destId="{E88757CF-B729-41C2-9CB0-1C177DE4CFA5}" srcOrd="0" destOrd="0" presId="urn:microsoft.com/office/officeart/2008/layout/LinedList"/>
    <dgm:cxn modelId="{3E2D328D-6E85-4F6A-AB45-DDE3E734BEA1}" type="presOf" srcId="{CB2FD3A9-9983-4283-9B5A-E7860A491194}" destId="{B4FD39AF-D429-4E85-A40E-BDED31B7CDE4}" srcOrd="0" destOrd="0" presId="urn:microsoft.com/office/officeart/2008/layout/LinedList"/>
    <dgm:cxn modelId="{A35D8DE1-50C6-42AE-9A8C-1DF0F93673B5}" srcId="{2BD538A4-EF4E-4233-9789-F186BAB245DF}" destId="{CA949704-2CAF-46C3-9181-7C3E339F2FB4}" srcOrd="0" destOrd="0" parTransId="{086FC554-8EC0-4EC1-8C4D-F2D97BB3E705}" sibTransId="{C8938F79-C255-46A9-89E1-DA65BC9674D7}"/>
    <dgm:cxn modelId="{90E30D0A-C38B-4415-9C11-517E0EBCF570}" type="presParOf" srcId="{49EF86E7-0D7E-45F2-A881-D46FF39CE047}" destId="{6F50C068-DA22-4C21-A883-11A243F6742E}" srcOrd="0" destOrd="0" presId="urn:microsoft.com/office/officeart/2008/layout/LinedList"/>
    <dgm:cxn modelId="{DF9D13FF-3352-4FC3-B4EB-14C7DD5801B6}" type="presParOf" srcId="{49EF86E7-0D7E-45F2-A881-D46FF39CE047}" destId="{E4899864-D9DA-4E62-9208-0A5D5FD5C0F9}" srcOrd="1" destOrd="0" presId="urn:microsoft.com/office/officeart/2008/layout/LinedList"/>
    <dgm:cxn modelId="{1B836971-83E9-41FA-95C2-2C47ABA4B258}" type="presParOf" srcId="{E4899864-D9DA-4E62-9208-0A5D5FD5C0F9}" destId="{E88757CF-B729-41C2-9CB0-1C177DE4CFA5}" srcOrd="0" destOrd="0" presId="urn:microsoft.com/office/officeart/2008/layout/LinedList"/>
    <dgm:cxn modelId="{0C02B258-6D86-466A-AC49-DDF3316F63A3}" type="presParOf" srcId="{E4899864-D9DA-4E62-9208-0A5D5FD5C0F9}" destId="{01EFF5F9-DDBA-43DA-BFFA-754BDED45189}" srcOrd="1" destOrd="0" presId="urn:microsoft.com/office/officeart/2008/layout/LinedList"/>
    <dgm:cxn modelId="{3DD282DB-3E38-471C-AE9B-D61F71AA8F06}" type="presParOf" srcId="{49EF86E7-0D7E-45F2-A881-D46FF39CE047}" destId="{1008B455-85FF-4175-B720-C76A8986288D}" srcOrd="2" destOrd="0" presId="urn:microsoft.com/office/officeart/2008/layout/LinedList"/>
    <dgm:cxn modelId="{D2E767F9-E3B0-419E-BE60-FDE7284FDD06}" type="presParOf" srcId="{49EF86E7-0D7E-45F2-A881-D46FF39CE047}" destId="{7A330637-2CCA-4C1C-B946-0ACE5B184B17}" srcOrd="3" destOrd="0" presId="urn:microsoft.com/office/officeart/2008/layout/LinedList"/>
    <dgm:cxn modelId="{694285A8-B364-4C10-B38E-E208A5E7D513}" type="presParOf" srcId="{7A330637-2CCA-4C1C-B946-0ACE5B184B17}" destId="{B4FD39AF-D429-4E85-A40E-BDED31B7CDE4}" srcOrd="0" destOrd="0" presId="urn:microsoft.com/office/officeart/2008/layout/LinedList"/>
    <dgm:cxn modelId="{8DE415B2-32C7-434D-A8E6-EE8A55E31F8E}" type="presParOf" srcId="{7A330637-2CCA-4C1C-B946-0ACE5B184B17}" destId="{7E3930D8-B8CE-4722-83DC-9B33D78E3A0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371929-578A-4D09-B8C1-A16D1050333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333C201-35F4-4C44-9580-ACA72E2A3894}">
      <dgm:prSet/>
      <dgm:spPr/>
      <dgm:t>
        <a:bodyPr/>
        <a:lstStyle/>
        <a:p>
          <a:r>
            <a:rPr lang="en-GB" dirty="0"/>
            <a:t>Students need to be aware that there may be long term consequences from choosing subjects</a:t>
          </a:r>
          <a:endParaRPr lang="en-US" dirty="0"/>
        </a:p>
      </dgm:t>
    </dgm:pt>
    <dgm:pt modelId="{512E3A83-21FF-4495-A113-330A526E005A}" type="parTrans" cxnId="{D7DDB64B-5B7A-429F-AC5D-1BD4D95E0E0D}">
      <dgm:prSet/>
      <dgm:spPr/>
      <dgm:t>
        <a:bodyPr/>
        <a:lstStyle/>
        <a:p>
          <a:endParaRPr lang="en-US"/>
        </a:p>
      </dgm:t>
    </dgm:pt>
    <dgm:pt modelId="{5CE8666D-5BE6-4B90-9BE5-60251DDA8E60}" type="sibTrans" cxnId="{D7DDB64B-5B7A-429F-AC5D-1BD4D95E0E0D}">
      <dgm:prSet/>
      <dgm:spPr/>
      <dgm:t>
        <a:bodyPr/>
        <a:lstStyle/>
        <a:p>
          <a:endParaRPr lang="en-US"/>
        </a:p>
      </dgm:t>
    </dgm:pt>
    <dgm:pt modelId="{6C702F00-E0BF-4BA2-85B8-F8FBF854B276}">
      <dgm:prSet/>
      <dgm:spPr/>
      <dgm:t>
        <a:bodyPr/>
        <a:lstStyle/>
        <a:p>
          <a:r>
            <a:rPr lang="en-GB"/>
            <a:t>Final decisions about careers, courses and colleges won’t be made until 6</a:t>
          </a:r>
          <a:r>
            <a:rPr lang="en-GB" baseline="30000"/>
            <a:t>th</a:t>
          </a:r>
          <a:r>
            <a:rPr lang="en-GB"/>
            <a:t> year.</a:t>
          </a:r>
          <a:endParaRPr lang="en-US"/>
        </a:p>
      </dgm:t>
    </dgm:pt>
    <dgm:pt modelId="{23BCCEEB-13D8-410B-8255-D76DFB487404}" type="parTrans" cxnId="{9A41511B-B1F8-40B7-9794-6C83D0CBC260}">
      <dgm:prSet/>
      <dgm:spPr/>
      <dgm:t>
        <a:bodyPr/>
        <a:lstStyle/>
        <a:p>
          <a:endParaRPr lang="en-US"/>
        </a:p>
      </dgm:t>
    </dgm:pt>
    <dgm:pt modelId="{D8F7F526-24B5-4999-BD03-1900FEEEC52B}" type="sibTrans" cxnId="{9A41511B-B1F8-40B7-9794-6C83D0CBC260}">
      <dgm:prSet/>
      <dgm:spPr/>
      <dgm:t>
        <a:bodyPr/>
        <a:lstStyle/>
        <a:p>
          <a:endParaRPr lang="en-US"/>
        </a:p>
      </dgm:t>
    </dgm:pt>
    <dgm:pt modelId="{C7FAEF62-A0A4-4A80-8D8B-95A6442FE496}" type="pres">
      <dgm:prSet presAssocID="{FB371929-578A-4D09-B8C1-A16D10503339}" presName="linear" presStyleCnt="0">
        <dgm:presLayoutVars>
          <dgm:animLvl val="lvl"/>
          <dgm:resizeHandles val="exact"/>
        </dgm:presLayoutVars>
      </dgm:prSet>
      <dgm:spPr/>
    </dgm:pt>
    <dgm:pt modelId="{6653B117-F7A0-49DF-82F1-32E68A45D5A0}" type="pres">
      <dgm:prSet presAssocID="{D333C201-35F4-4C44-9580-ACA72E2A3894}" presName="parentText" presStyleLbl="node1" presStyleIdx="0" presStyleCnt="2">
        <dgm:presLayoutVars>
          <dgm:chMax val="0"/>
          <dgm:bulletEnabled val="1"/>
        </dgm:presLayoutVars>
      </dgm:prSet>
      <dgm:spPr/>
    </dgm:pt>
    <dgm:pt modelId="{97486F59-90D6-42B2-8C34-6AD58379FBFF}" type="pres">
      <dgm:prSet presAssocID="{5CE8666D-5BE6-4B90-9BE5-60251DDA8E60}" presName="spacer" presStyleCnt="0"/>
      <dgm:spPr/>
    </dgm:pt>
    <dgm:pt modelId="{ECD749FC-CF7C-456A-8872-C31DEE236C61}" type="pres">
      <dgm:prSet presAssocID="{6C702F00-E0BF-4BA2-85B8-F8FBF854B276}" presName="parentText" presStyleLbl="node1" presStyleIdx="1" presStyleCnt="2" custLinFactNeighborX="-803" custLinFactNeighborY="-50000">
        <dgm:presLayoutVars>
          <dgm:chMax val="0"/>
          <dgm:bulletEnabled val="1"/>
        </dgm:presLayoutVars>
      </dgm:prSet>
      <dgm:spPr/>
    </dgm:pt>
  </dgm:ptLst>
  <dgm:cxnLst>
    <dgm:cxn modelId="{9A41511B-B1F8-40B7-9794-6C83D0CBC260}" srcId="{FB371929-578A-4D09-B8C1-A16D10503339}" destId="{6C702F00-E0BF-4BA2-85B8-F8FBF854B276}" srcOrd="1" destOrd="0" parTransId="{23BCCEEB-13D8-410B-8255-D76DFB487404}" sibTransId="{D8F7F526-24B5-4999-BD03-1900FEEEC52B}"/>
    <dgm:cxn modelId="{AC00A06B-FABC-4F29-AC00-F78CA18741D2}" type="presOf" srcId="{FB371929-578A-4D09-B8C1-A16D10503339}" destId="{C7FAEF62-A0A4-4A80-8D8B-95A6442FE496}" srcOrd="0" destOrd="0" presId="urn:microsoft.com/office/officeart/2005/8/layout/vList2"/>
    <dgm:cxn modelId="{D7DDB64B-5B7A-429F-AC5D-1BD4D95E0E0D}" srcId="{FB371929-578A-4D09-B8C1-A16D10503339}" destId="{D333C201-35F4-4C44-9580-ACA72E2A3894}" srcOrd="0" destOrd="0" parTransId="{512E3A83-21FF-4495-A113-330A526E005A}" sibTransId="{5CE8666D-5BE6-4B90-9BE5-60251DDA8E60}"/>
    <dgm:cxn modelId="{63A3D5A1-2D08-45B8-9CC3-C35E052EC225}" type="presOf" srcId="{D333C201-35F4-4C44-9580-ACA72E2A3894}" destId="{6653B117-F7A0-49DF-82F1-32E68A45D5A0}" srcOrd="0" destOrd="0" presId="urn:microsoft.com/office/officeart/2005/8/layout/vList2"/>
    <dgm:cxn modelId="{9E4BBEAA-356C-4749-BDD1-A0F0D21E1A31}" type="presOf" srcId="{6C702F00-E0BF-4BA2-85B8-F8FBF854B276}" destId="{ECD749FC-CF7C-456A-8872-C31DEE236C61}" srcOrd="0" destOrd="0" presId="urn:microsoft.com/office/officeart/2005/8/layout/vList2"/>
    <dgm:cxn modelId="{4AD5273D-45E3-4503-A910-BDD8F5D10D83}" type="presParOf" srcId="{C7FAEF62-A0A4-4A80-8D8B-95A6442FE496}" destId="{6653B117-F7A0-49DF-82F1-32E68A45D5A0}" srcOrd="0" destOrd="0" presId="urn:microsoft.com/office/officeart/2005/8/layout/vList2"/>
    <dgm:cxn modelId="{15B18062-A095-42A0-A385-E272C4332485}" type="presParOf" srcId="{C7FAEF62-A0A4-4A80-8D8B-95A6442FE496}" destId="{97486F59-90D6-42B2-8C34-6AD58379FBFF}" srcOrd="1" destOrd="0" presId="urn:microsoft.com/office/officeart/2005/8/layout/vList2"/>
    <dgm:cxn modelId="{4B6E263D-9779-4E85-9DEF-E47EE99CC993}" type="presParOf" srcId="{C7FAEF62-A0A4-4A80-8D8B-95A6442FE496}" destId="{ECD749FC-CF7C-456A-8872-C31DEE236C6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F338CE-649C-404D-8CBE-999731720620}"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65BBB43F-638E-4423-A2D6-C4F4147AEA68}">
      <dgm:prSet/>
      <dgm:spPr/>
      <dgm:t>
        <a:bodyPr/>
        <a:lstStyle/>
        <a:p>
          <a:r>
            <a:rPr lang="en-GB" dirty="0"/>
            <a:t>The student must give careful consideration to their choices. </a:t>
          </a:r>
          <a:endParaRPr lang="en-US" dirty="0"/>
        </a:p>
      </dgm:t>
    </dgm:pt>
    <dgm:pt modelId="{2BA50C39-03E7-4009-8114-9D9FBFE756AB}" type="parTrans" cxnId="{A8038D46-DC6C-48A8-B6F6-FEB3CABF009B}">
      <dgm:prSet/>
      <dgm:spPr/>
      <dgm:t>
        <a:bodyPr/>
        <a:lstStyle/>
        <a:p>
          <a:endParaRPr lang="en-US"/>
        </a:p>
      </dgm:t>
    </dgm:pt>
    <dgm:pt modelId="{D056F6DB-B4A4-4DB6-9471-C297894D9204}" type="sibTrans" cxnId="{A8038D46-DC6C-48A8-B6F6-FEB3CABF009B}">
      <dgm:prSet/>
      <dgm:spPr/>
      <dgm:t>
        <a:bodyPr/>
        <a:lstStyle/>
        <a:p>
          <a:endParaRPr lang="en-US"/>
        </a:p>
      </dgm:t>
    </dgm:pt>
    <dgm:pt modelId="{0F999BDC-1C01-4A54-A4D5-9FF7CABFB687}">
      <dgm:prSet/>
      <dgm:spPr/>
      <dgm:t>
        <a:bodyPr/>
        <a:lstStyle/>
        <a:p>
          <a:r>
            <a:rPr lang="en-GB" dirty="0"/>
            <a:t>The final decision is with the student.</a:t>
          </a:r>
          <a:endParaRPr lang="en-US" dirty="0"/>
        </a:p>
      </dgm:t>
    </dgm:pt>
    <dgm:pt modelId="{B9100AB2-5BB1-49D8-9F8B-7A84926E7D45}" type="parTrans" cxnId="{970069ED-E484-4CD2-A39D-3808422F1E2E}">
      <dgm:prSet/>
      <dgm:spPr/>
      <dgm:t>
        <a:bodyPr/>
        <a:lstStyle/>
        <a:p>
          <a:endParaRPr lang="en-US"/>
        </a:p>
      </dgm:t>
    </dgm:pt>
    <dgm:pt modelId="{4CDFF171-9042-46FB-86CC-3F1821A9CF6D}" type="sibTrans" cxnId="{970069ED-E484-4CD2-A39D-3808422F1E2E}">
      <dgm:prSet/>
      <dgm:spPr/>
      <dgm:t>
        <a:bodyPr/>
        <a:lstStyle/>
        <a:p>
          <a:endParaRPr lang="en-US"/>
        </a:p>
      </dgm:t>
    </dgm:pt>
    <dgm:pt modelId="{B02A3251-9B3E-4353-9D1A-E0ADA6246B8D}">
      <dgm:prSet/>
      <dgm:spPr/>
      <dgm:t>
        <a:bodyPr/>
        <a:lstStyle/>
        <a:p>
          <a:r>
            <a:rPr lang="en-GB" dirty="0"/>
            <a:t>It is the responsibility of the student to familiarise him/herself with the various college/course requirements. </a:t>
          </a:r>
          <a:endParaRPr lang="en-US" dirty="0"/>
        </a:p>
      </dgm:t>
    </dgm:pt>
    <dgm:pt modelId="{1BE1C52A-0DFC-4823-9BF9-B211658A3F94}" type="parTrans" cxnId="{1617B6FD-5309-421C-A9FF-A5F4F055E66F}">
      <dgm:prSet/>
      <dgm:spPr/>
      <dgm:t>
        <a:bodyPr/>
        <a:lstStyle/>
        <a:p>
          <a:endParaRPr lang="en-US"/>
        </a:p>
      </dgm:t>
    </dgm:pt>
    <dgm:pt modelId="{85BE86BE-E937-403D-B0DA-15A2743A59A7}" type="sibTrans" cxnId="{1617B6FD-5309-421C-A9FF-A5F4F055E66F}">
      <dgm:prSet/>
      <dgm:spPr/>
      <dgm:t>
        <a:bodyPr/>
        <a:lstStyle/>
        <a:p>
          <a:endParaRPr lang="en-US"/>
        </a:p>
      </dgm:t>
    </dgm:pt>
    <dgm:pt modelId="{732665D3-7FB2-4CC0-A776-6211263935DD}">
      <dgm:prSet/>
      <dgm:spPr/>
      <dgm:t>
        <a:bodyPr/>
        <a:lstStyle/>
        <a:p>
          <a:r>
            <a:rPr lang="en-GB" dirty="0"/>
            <a:t>Useful website – </a:t>
          </a:r>
          <a:r>
            <a:rPr lang="en-GB" dirty="0">
              <a:solidFill>
                <a:srgbClr val="FF0000"/>
              </a:solidFill>
            </a:rPr>
            <a:t>www.qualifax.ie</a:t>
          </a:r>
          <a:endParaRPr lang="en-US" dirty="0">
            <a:solidFill>
              <a:srgbClr val="FF0000"/>
            </a:solidFill>
          </a:endParaRPr>
        </a:p>
      </dgm:t>
    </dgm:pt>
    <dgm:pt modelId="{E95199C5-FD40-4AEE-A9A4-E75FE12222F3}" type="parTrans" cxnId="{480D6AB4-C6A3-4FA1-AC01-A787506200CB}">
      <dgm:prSet/>
      <dgm:spPr/>
      <dgm:t>
        <a:bodyPr/>
        <a:lstStyle/>
        <a:p>
          <a:endParaRPr lang="en-US"/>
        </a:p>
      </dgm:t>
    </dgm:pt>
    <dgm:pt modelId="{863F6784-F56B-4F11-B57D-785BABD7453A}" type="sibTrans" cxnId="{480D6AB4-C6A3-4FA1-AC01-A787506200CB}">
      <dgm:prSet/>
      <dgm:spPr/>
      <dgm:t>
        <a:bodyPr/>
        <a:lstStyle/>
        <a:p>
          <a:endParaRPr lang="en-US"/>
        </a:p>
      </dgm:t>
    </dgm:pt>
    <dgm:pt modelId="{3729CDAB-C0DB-40C4-B195-C5081DCF5400}" type="pres">
      <dgm:prSet presAssocID="{19F338CE-649C-404D-8CBE-999731720620}" presName="vert0" presStyleCnt="0">
        <dgm:presLayoutVars>
          <dgm:dir/>
          <dgm:animOne val="branch"/>
          <dgm:animLvl val="lvl"/>
        </dgm:presLayoutVars>
      </dgm:prSet>
      <dgm:spPr/>
    </dgm:pt>
    <dgm:pt modelId="{852A883C-7541-43FA-8557-65C1C45953FE}" type="pres">
      <dgm:prSet presAssocID="{65BBB43F-638E-4423-A2D6-C4F4147AEA68}" presName="thickLine" presStyleLbl="alignNode1" presStyleIdx="0" presStyleCnt="4"/>
      <dgm:spPr/>
    </dgm:pt>
    <dgm:pt modelId="{893DF62E-C379-4583-A069-29BF36424FF8}" type="pres">
      <dgm:prSet presAssocID="{65BBB43F-638E-4423-A2D6-C4F4147AEA68}" presName="horz1" presStyleCnt="0"/>
      <dgm:spPr/>
    </dgm:pt>
    <dgm:pt modelId="{4822C0F6-D677-456E-A2FB-DD46C1CC66A1}" type="pres">
      <dgm:prSet presAssocID="{65BBB43F-638E-4423-A2D6-C4F4147AEA68}" presName="tx1" presStyleLbl="revTx" presStyleIdx="0" presStyleCnt="4"/>
      <dgm:spPr/>
    </dgm:pt>
    <dgm:pt modelId="{14991FF8-D00E-4502-8AB9-9702008C5E4B}" type="pres">
      <dgm:prSet presAssocID="{65BBB43F-638E-4423-A2D6-C4F4147AEA68}" presName="vert1" presStyleCnt="0"/>
      <dgm:spPr/>
    </dgm:pt>
    <dgm:pt modelId="{0BB70BFF-2269-419F-88D9-D697B92B9497}" type="pres">
      <dgm:prSet presAssocID="{0F999BDC-1C01-4A54-A4D5-9FF7CABFB687}" presName="thickLine" presStyleLbl="alignNode1" presStyleIdx="1" presStyleCnt="4"/>
      <dgm:spPr/>
    </dgm:pt>
    <dgm:pt modelId="{94AB6B57-D954-44C4-B533-5C5A3ACDB96E}" type="pres">
      <dgm:prSet presAssocID="{0F999BDC-1C01-4A54-A4D5-9FF7CABFB687}" presName="horz1" presStyleCnt="0"/>
      <dgm:spPr/>
    </dgm:pt>
    <dgm:pt modelId="{94AE0946-F416-4103-B109-2A35899A7730}" type="pres">
      <dgm:prSet presAssocID="{0F999BDC-1C01-4A54-A4D5-9FF7CABFB687}" presName="tx1" presStyleLbl="revTx" presStyleIdx="1" presStyleCnt="4"/>
      <dgm:spPr/>
    </dgm:pt>
    <dgm:pt modelId="{8799F43D-3B4B-4C74-A3C7-E145F9CDF902}" type="pres">
      <dgm:prSet presAssocID="{0F999BDC-1C01-4A54-A4D5-9FF7CABFB687}" presName="vert1" presStyleCnt="0"/>
      <dgm:spPr/>
    </dgm:pt>
    <dgm:pt modelId="{CC339138-AC09-4A31-917E-E4B680951410}" type="pres">
      <dgm:prSet presAssocID="{B02A3251-9B3E-4353-9D1A-E0ADA6246B8D}" presName="thickLine" presStyleLbl="alignNode1" presStyleIdx="2" presStyleCnt="4"/>
      <dgm:spPr/>
    </dgm:pt>
    <dgm:pt modelId="{113976D9-3B14-45A9-BFB4-A0E18F4D2E8A}" type="pres">
      <dgm:prSet presAssocID="{B02A3251-9B3E-4353-9D1A-E0ADA6246B8D}" presName="horz1" presStyleCnt="0"/>
      <dgm:spPr/>
    </dgm:pt>
    <dgm:pt modelId="{5FCCB79E-9184-4898-8401-E4D113B21F39}" type="pres">
      <dgm:prSet presAssocID="{B02A3251-9B3E-4353-9D1A-E0ADA6246B8D}" presName="tx1" presStyleLbl="revTx" presStyleIdx="2" presStyleCnt="4"/>
      <dgm:spPr/>
    </dgm:pt>
    <dgm:pt modelId="{59F5065E-D577-496B-ACDD-ABB3B42F028E}" type="pres">
      <dgm:prSet presAssocID="{B02A3251-9B3E-4353-9D1A-E0ADA6246B8D}" presName="vert1" presStyleCnt="0"/>
      <dgm:spPr/>
    </dgm:pt>
    <dgm:pt modelId="{AA35D5B2-3466-4F2A-9FB8-96BCE79C5DCA}" type="pres">
      <dgm:prSet presAssocID="{732665D3-7FB2-4CC0-A776-6211263935DD}" presName="thickLine" presStyleLbl="alignNode1" presStyleIdx="3" presStyleCnt="4"/>
      <dgm:spPr/>
    </dgm:pt>
    <dgm:pt modelId="{1537FA2B-7BED-4E83-A391-F262F76CFEB0}" type="pres">
      <dgm:prSet presAssocID="{732665D3-7FB2-4CC0-A776-6211263935DD}" presName="horz1" presStyleCnt="0"/>
      <dgm:spPr/>
    </dgm:pt>
    <dgm:pt modelId="{62CB272F-8247-4E07-ADE3-DBBD15576EB0}" type="pres">
      <dgm:prSet presAssocID="{732665D3-7FB2-4CC0-A776-6211263935DD}" presName="tx1" presStyleLbl="revTx" presStyleIdx="3" presStyleCnt="4"/>
      <dgm:spPr/>
    </dgm:pt>
    <dgm:pt modelId="{CA376FE0-A8BA-438A-BB7C-2ABA8955AE52}" type="pres">
      <dgm:prSet presAssocID="{732665D3-7FB2-4CC0-A776-6211263935DD}" presName="vert1" presStyleCnt="0"/>
      <dgm:spPr/>
    </dgm:pt>
  </dgm:ptLst>
  <dgm:cxnLst>
    <dgm:cxn modelId="{0ED24306-C31D-4880-BB97-40054BE9A150}" type="presOf" srcId="{732665D3-7FB2-4CC0-A776-6211263935DD}" destId="{62CB272F-8247-4E07-ADE3-DBBD15576EB0}" srcOrd="0" destOrd="0" presId="urn:microsoft.com/office/officeart/2008/layout/LinedList"/>
    <dgm:cxn modelId="{91E7E542-D3BE-47F6-8983-1F33ED0D600D}" type="presOf" srcId="{19F338CE-649C-404D-8CBE-999731720620}" destId="{3729CDAB-C0DB-40C4-B195-C5081DCF5400}" srcOrd="0" destOrd="0" presId="urn:microsoft.com/office/officeart/2008/layout/LinedList"/>
    <dgm:cxn modelId="{A8038D46-DC6C-48A8-B6F6-FEB3CABF009B}" srcId="{19F338CE-649C-404D-8CBE-999731720620}" destId="{65BBB43F-638E-4423-A2D6-C4F4147AEA68}" srcOrd="0" destOrd="0" parTransId="{2BA50C39-03E7-4009-8114-9D9FBFE756AB}" sibTransId="{D056F6DB-B4A4-4DB6-9471-C297894D9204}"/>
    <dgm:cxn modelId="{2FA78994-98C9-4547-B99C-B057270F9350}" type="presOf" srcId="{65BBB43F-638E-4423-A2D6-C4F4147AEA68}" destId="{4822C0F6-D677-456E-A2FB-DD46C1CC66A1}" srcOrd="0" destOrd="0" presId="urn:microsoft.com/office/officeart/2008/layout/LinedList"/>
    <dgm:cxn modelId="{0BA4F19C-CE60-45AD-9761-A08FA986B56C}" type="presOf" srcId="{0F999BDC-1C01-4A54-A4D5-9FF7CABFB687}" destId="{94AE0946-F416-4103-B109-2A35899A7730}" srcOrd="0" destOrd="0" presId="urn:microsoft.com/office/officeart/2008/layout/LinedList"/>
    <dgm:cxn modelId="{480D6AB4-C6A3-4FA1-AC01-A787506200CB}" srcId="{19F338CE-649C-404D-8CBE-999731720620}" destId="{732665D3-7FB2-4CC0-A776-6211263935DD}" srcOrd="3" destOrd="0" parTransId="{E95199C5-FD40-4AEE-A9A4-E75FE12222F3}" sibTransId="{863F6784-F56B-4F11-B57D-785BABD7453A}"/>
    <dgm:cxn modelId="{7EB5BCC1-6467-4CE3-90C4-EFDAAF24C378}" type="presOf" srcId="{B02A3251-9B3E-4353-9D1A-E0ADA6246B8D}" destId="{5FCCB79E-9184-4898-8401-E4D113B21F39}" srcOrd="0" destOrd="0" presId="urn:microsoft.com/office/officeart/2008/layout/LinedList"/>
    <dgm:cxn modelId="{970069ED-E484-4CD2-A39D-3808422F1E2E}" srcId="{19F338CE-649C-404D-8CBE-999731720620}" destId="{0F999BDC-1C01-4A54-A4D5-9FF7CABFB687}" srcOrd="1" destOrd="0" parTransId="{B9100AB2-5BB1-49D8-9F8B-7A84926E7D45}" sibTransId="{4CDFF171-9042-46FB-86CC-3F1821A9CF6D}"/>
    <dgm:cxn modelId="{1617B6FD-5309-421C-A9FF-A5F4F055E66F}" srcId="{19F338CE-649C-404D-8CBE-999731720620}" destId="{B02A3251-9B3E-4353-9D1A-E0ADA6246B8D}" srcOrd="2" destOrd="0" parTransId="{1BE1C52A-0DFC-4823-9BF9-B211658A3F94}" sibTransId="{85BE86BE-E937-403D-B0DA-15A2743A59A7}"/>
    <dgm:cxn modelId="{38898A2B-59E4-4CAD-BA6B-2303D49CDE2E}" type="presParOf" srcId="{3729CDAB-C0DB-40C4-B195-C5081DCF5400}" destId="{852A883C-7541-43FA-8557-65C1C45953FE}" srcOrd="0" destOrd="0" presId="urn:microsoft.com/office/officeart/2008/layout/LinedList"/>
    <dgm:cxn modelId="{3289F17B-6C0D-4692-8E08-10CF5FAD8948}" type="presParOf" srcId="{3729CDAB-C0DB-40C4-B195-C5081DCF5400}" destId="{893DF62E-C379-4583-A069-29BF36424FF8}" srcOrd="1" destOrd="0" presId="urn:microsoft.com/office/officeart/2008/layout/LinedList"/>
    <dgm:cxn modelId="{E3BB017F-34F3-4347-BE43-32C15870A98C}" type="presParOf" srcId="{893DF62E-C379-4583-A069-29BF36424FF8}" destId="{4822C0F6-D677-456E-A2FB-DD46C1CC66A1}" srcOrd="0" destOrd="0" presId="urn:microsoft.com/office/officeart/2008/layout/LinedList"/>
    <dgm:cxn modelId="{69A0C996-D1E2-4AA4-A73C-1AF73117CF8C}" type="presParOf" srcId="{893DF62E-C379-4583-A069-29BF36424FF8}" destId="{14991FF8-D00E-4502-8AB9-9702008C5E4B}" srcOrd="1" destOrd="0" presId="urn:microsoft.com/office/officeart/2008/layout/LinedList"/>
    <dgm:cxn modelId="{19D4C77D-7408-413D-9287-64B442A1F81F}" type="presParOf" srcId="{3729CDAB-C0DB-40C4-B195-C5081DCF5400}" destId="{0BB70BFF-2269-419F-88D9-D697B92B9497}" srcOrd="2" destOrd="0" presId="urn:microsoft.com/office/officeart/2008/layout/LinedList"/>
    <dgm:cxn modelId="{7982EB42-277C-46D5-8BAA-6A362E0D791D}" type="presParOf" srcId="{3729CDAB-C0DB-40C4-B195-C5081DCF5400}" destId="{94AB6B57-D954-44C4-B533-5C5A3ACDB96E}" srcOrd="3" destOrd="0" presId="urn:microsoft.com/office/officeart/2008/layout/LinedList"/>
    <dgm:cxn modelId="{4987D7A8-8ACB-43B4-90C6-B24FBB8B90E9}" type="presParOf" srcId="{94AB6B57-D954-44C4-B533-5C5A3ACDB96E}" destId="{94AE0946-F416-4103-B109-2A35899A7730}" srcOrd="0" destOrd="0" presId="urn:microsoft.com/office/officeart/2008/layout/LinedList"/>
    <dgm:cxn modelId="{F11CC6A2-0B51-4CE7-9A69-B839C8E1DBB2}" type="presParOf" srcId="{94AB6B57-D954-44C4-B533-5C5A3ACDB96E}" destId="{8799F43D-3B4B-4C74-A3C7-E145F9CDF902}" srcOrd="1" destOrd="0" presId="urn:microsoft.com/office/officeart/2008/layout/LinedList"/>
    <dgm:cxn modelId="{0E4A6B57-A200-4D1A-AD16-06B14ECEB223}" type="presParOf" srcId="{3729CDAB-C0DB-40C4-B195-C5081DCF5400}" destId="{CC339138-AC09-4A31-917E-E4B680951410}" srcOrd="4" destOrd="0" presId="urn:microsoft.com/office/officeart/2008/layout/LinedList"/>
    <dgm:cxn modelId="{B4DD636C-440C-4C20-8E41-04F880889D01}" type="presParOf" srcId="{3729CDAB-C0DB-40C4-B195-C5081DCF5400}" destId="{113976D9-3B14-45A9-BFB4-A0E18F4D2E8A}" srcOrd="5" destOrd="0" presId="urn:microsoft.com/office/officeart/2008/layout/LinedList"/>
    <dgm:cxn modelId="{FFBAFD71-C411-498A-8AD9-B42325C0C691}" type="presParOf" srcId="{113976D9-3B14-45A9-BFB4-A0E18F4D2E8A}" destId="{5FCCB79E-9184-4898-8401-E4D113B21F39}" srcOrd="0" destOrd="0" presId="urn:microsoft.com/office/officeart/2008/layout/LinedList"/>
    <dgm:cxn modelId="{963B5AFA-048D-4ADF-9D9D-1E0F0CC44590}" type="presParOf" srcId="{113976D9-3B14-45A9-BFB4-A0E18F4D2E8A}" destId="{59F5065E-D577-496B-ACDD-ABB3B42F028E}" srcOrd="1" destOrd="0" presId="urn:microsoft.com/office/officeart/2008/layout/LinedList"/>
    <dgm:cxn modelId="{76AF3D9C-9708-4714-9A9F-B4F78A1BF5AA}" type="presParOf" srcId="{3729CDAB-C0DB-40C4-B195-C5081DCF5400}" destId="{AA35D5B2-3466-4F2A-9FB8-96BCE79C5DCA}" srcOrd="6" destOrd="0" presId="urn:microsoft.com/office/officeart/2008/layout/LinedList"/>
    <dgm:cxn modelId="{D2174AA6-80B6-4816-A778-4F7775D13814}" type="presParOf" srcId="{3729CDAB-C0DB-40C4-B195-C5081DCF5400}" destId="{1537FA2B-7BED-4E83-A391-F262F76CFEB0}" srcOrd="7" destOrd="0" presId="urn:microsoft.com/office/officeart/2008/layout/LinedList"/>
    <dgm:cxn modelId="{F38DF6BA-91E0-4C7A-A6F1-8654FBD8CF70}" type="presParOf" srcId="{1537FA2B-7BED-4E83-A391-F262F76CFEB0}" destId="{62CB272F-8247-4E07-ADE3-DBBD15576EB0}" srcOrd="0" destOrd="0" presId="urn:microsoft.com/office/officeart/2008/layout/LinedList"/>
    <dgm:cxn modelId="{97772F25-9E78-41AF-95C2-E5CC678ECC96}" type="presParOf" srcId="{1537FA2B-7BED-4E83-A391-F262F76CFEB0}" destId="{CA376FE0-A8BA-438A-BB7C-2ABA8955AE52}"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71FD2-4658-4E16-9EE8-A7A852648055}">
      <dsp:nvSpPr>
        <dsp:cNvPr id="0" name=""/>
        <dsp:cNvSpPr/>
      </dsp:nvSpPr>
      <dsp:spPr>
        <a:xfrm>
          <a:off x="0" y="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792DA4-4C07-4C80-B4AD-6680CA0B9E0F}">
      <dsp:nvSpPr>
        <dsp:cNvPr id="0" name=""/>
        <dsp:cNvSpPr/>
      </dsp:nvSpPr>
      <dsp:spPr>
        <a:xfrm>
          <a:off x="0" y="0"/>
          <a:ext cx="6858000"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GB" sz="4000" kern="1200" dirty="0"/>
            <a:t>The Cadets (Army, Air Corp, and Naval Service) also require a foreign language.</a:t>
          </a:r>
          <a:endParaRPr lang="en-US" sz="4000" kern="1200" dirty="0"/>
        </a:p>
      </dsp:txBody>
      <dsp:txXfrm>
        <a:off x="0" y="0"/>
        <a:ext cx="6858000" cy="2286000"/>
      </dsp:txXfrm>
    </dsp:sp>
    <dsp:sp modelId="{ACCC0FE1-2FCE-4105-A7B0-B29C62E39558}">
      <dsp:nvSpPr>
        <dsp:cNvPr id="0" name=""/>
        <dsp:cNvSpPr/>
      </dsp:nvSpPr>
      <dsp:spPr>
        <a:xfrm>
          <a:off x="0" y="228600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B7632-F0F3-41CE-A9EE-84EEA93558E2}">
      <dsp:nvSpPr>
        <dsp:cNvPr id="0" name=""/>
        <dsp:cNvSpPr/>
      </dsp:nvSpPr>
      <dsp:spPr>
        <a:xfrm>
          <a:off x="0" y="2286000"/>
          <a:ext cx="6858000"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GB" sz="4000" kern="1200"/>
            <a:t>To meet the language requirement, an O6 on a pass paper is sufficient.</a:t>
          </a:r>
          <a:endParaRPr lang="en-US" sz="4000" kern="1200"/>
        </a:p>
      </dsp:txBody>
      <dsp:txXfrm>
        <a:off x="0" y="2286000"/>
        <a:ext cx="6858000" cy="228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9022E-7B15-4B92-B7F8-A70EB2C14A9F}">
      <dsp:nvSpPr>
        <dsp:cNvPr id="0" name=""/>
        <dsp:cNvSpPr/>
      </dsp:nvSpPr>
      <dsp:spPr>
        <a:xfrm>
          <a:off x="0" y="65159"/>
          <a:ext cx="6858000" cy="2176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solidFill>
                <a:schemeClr val="bg1"/>
              </a:solidFill>
            </a:rPr>
            <a:t>Some Science courses may require </a:t>
          </a:r>
          <a:r>
            <a:rPr lang="en-GB" sz="3100" kern="1200" dirty="0">
              <a:solidFill>
                <a:schemeClr val="tx1"/>
              </a:solidFill>
            </a:rPr>
            <a:t>two</a:t>
          </a:r>
          <a:r>
            <a:rPr lang="en-GB" sz="3100" kern="1200" dirty="0">
              <a:solidFill>
                <a:schemeClr val="bg1"/>
              </a:solidFill>
            </a:rPr>
            <a:t> Science subjects (usually Chemistry plus a second Science subject e.g., Dentistry)</a:t>
          </a:r>
          <a:endParaRPr lang="en-US" sz="3100" kern="1200" dirty="0">
            <a:solidFill>
              <a:schemeClr val="bg1"/>
            </a:solidFill>
          </a:endParaRPr>
        </a:p>
      </dsp:txBody>
      <dsp:txXfrm>
        <a:off x="106233" y="171392"/>
        <a:ext cx="6645534" cy="1963734"/>
      </dsp:txXfrm>
    </dsp:sp>
    <dsp:sp modelId="{CBF40744-7344-46E4-A5BE-3F7598829BB6}">
      <dsp:nvSpPr>
        <dsp:cNvPr id="0" name=""/>
        <dsp:cNvSpPr/>
      </dsp:nvSpPr>
      <dsp:spPr>
        <a:xfrm>
          <a:off x="0" y="2330640"/>
          <a:ext cx="6858000" cy="2176200"/>
        </a:xfrm>
        <a:prstGeom prst="roundRect">
          <a:avLst/>
        </a:prstGeom>
        <a:solidFill>
          <a:schemeClr val="accent5">
            <a:hueOff val="-80521"/>
            <a:satOff val="-17"/>
            <a:lumOff val="-19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If a student wishes to keep all Science options open, then s/he may need to take Chemistry plus another Science subject</a:t>
          </a:r>
          <a:endParaRPr lang="en-US" sz="3100" kern="1200" dirty="0"/>
        </a:p>
      </dsp:txBody>
      <dsp:txXfrm>
        <a:off x="106233" y="2436873"/>
        <a:ext cx="6645534" cy="19637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0C068-DA22-4C21-A883-11A243F6742E}">
      <dsp:nvSpPr>
        <dsp:cNvPr id="0" name=""/>
        <dsp:cNvSpPr/>
      </dsp:nvSpPr>
      <dsp:spPr>
        <a:xfrm>
          <a:off x="0" y="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8757CF-B729-41C2-9CB0-1C177DE4CFA5}">
      <dsp:nvSpPr>
        <dsp:cNvPr id="0" name=""/>
        <dsp:cNvSpPr/>
      </dsp:nvSpPr>
      <dsp:spPr>
        <a:xfrm>
          <a:off x="0" y="0"/>
          <a:ext cx="6858000"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dirty="0"/>
            <a:t>To keep </a:t>
          </a:r>
          <a:r>
            <a:rPr lang="en-GB" sz="3300" b="1" kern="1200" dirty="0">
              <a:solidFill>
                <a:srgbClr val="FF0000"/>
              </a:solidFill>
            </a:rPr>
            <a:t>most options</a:t>
          </a:r>
          <a:r>
            <a:rPr lang="en-GB" sz="3300" kern="1200" dirty="0"/>
            <a:t> open, students need to choose a </a:t>
          </a:r>
          <a:r>
            <a:rPr lang="en-GB" sz="3300" b="1" kern="1200" dirty="0">
              <a:solidFill>
                <a:srgbClr val="FF0000"/>
              </a:solidFill>
            </a:rPr>
            <a:t>foreign language and a Science subject</a:t>
          </a:r>
          <a:r>
            <a:rPr lang="en-GB" sz="3300" kern="1200" dirty="0"/>
            <a:t>.</a:t>
          </a:r>
          <a:endParaRPr lang="en-US" sz="3300" kern="1200" dirty="0"/>
        </a:p>
      </dsp:txBody>
      <dsp:txXfrm>
        <a:off x="0" y="0"/>
        <a:ext cx="6858000" cy="2286000"/>
      </dsp:txXfrm>
    </dsp:sp>
    <dsp:sp modelId="{1008B455-85FF-4175-B720-C76A8986288D}">
      <dsp:nvSpPr>
        <dsp:cNvPr id="0" name=""/>
        <dsp:cNvSpPr/>
      </dsp:nvSpPr>
      <dsp:spPr>
        <a:xfrm>
          <a:off x="0" y="228600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D39AF-D429-4E85-A40E-BDED31B7CDE4}">
      <dsp:nvSpPr>
        <dsp:cNvPr id="0" name=""/>
        <dsp:cNvSpPr/>
      </dsp:nvSpPr>
      <dsp:spPr>
        <a:xfrm>
          <a:off x="0" y="2286000"/>
          <a:ext cx="6858000"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GB" sz="3300" kern="1200" dirty="0"/>
            <a:t>To keep</a:t>
          </a:r>
          <a:r>
            <a:rPr lang="en-GB" sz="3300" b="1" kern="1200" dirty="0"/>
            <a:t> </a:t>
          </a:r>
          <a:r>
            <a:rPr lang="en-GB" sz="3300" b="1" kern="1200" dirty="0">
              <a:solidFill>
                <a:srgbClr val="FF0000"/>
              </a:solidFill>
            </a:rPr>
            <a:t>all</a:t>
          </a:r>
          <a:r>
            <a:rPr lang="en-GB" sz="3300" b="1" kern="1200" dirty="0"/>
            <a:t> </a:t>
          </a:r>
          <a:r>
            <a:rPr lang="en-GB" sz="3300" kern="1200" dirty="0"/>
            <a:t>options open, students need to choose </a:t>
          </a:r>
          <a:r>
            <a:rPr lang="en-GB" sz="3300" b="1" kern="1200" dirty="0">
              <a:solidFill>
                <a:srgbClr val="FF0000"/>
              </a:solidFill>
            </a:rPr>
            <a:t>a foreign language and two Science subjects (including Chemistry)</a:t>
          </a:r>
          <a:endParaRPr lang="en-US" sz="3300" b="1" kern="1200" dirty="0">
            <a:solidFill>
              <a:srgbClr val="FF0000"/>
            </a:solidFill>
          </a:endParaRPr>
        </a:p>
      </dsp:txBody>
      <dsp:txXfrm>
        <a:off x="0" y="2286000"/>
        <a:ext cx="6858000" cy="2286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3B117-F7A0-49DF-82F1-32E68A45D5A0}">
      <dsp:nvSpPr>
        <dsp:cNvPr id="0" name=""/>
        <dsp:cNvSpPr/>
      </dsp:nvSpPr>
      <dsp:spPr>
        <a:xfrm>
          <a:off x="0" y="30917"/>
          <a:ext cx="6858000" cy="280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GB" sz="4000" kern="1200" dirty="0"/>
            <a:t>Students need to be aware that there may be long term consequences from choosing subjects</a:t>
          </a:r>
          <a:endParaRPr lang="en-US" sz="4000" kern="1200" dirty="0"/>
        </a:p>
      </dsp:txBody>
      <dsp:txXfrm>
        <a:off x="137075" y="167992"/>
        <a:ext cx="6583850" cy="2533850"/>
      </dsp:txXfrm>
    </dsp:sp>
    <dsp:sp modelId="{ECD749FC-CF7C-456A-8872-C31DEE236C61}">
      <dsp:nvSpPr>
        <dsp:cNvPr id="0" name=""/>
        <dsp:cNvSpPr/>
      </dsp:nvSpPr>
      <dsp:spPr>
        <a:xfrm>
          <a:off x="0" y="2896518"/>
          <a:ext cx="6858000" cy="2808000"/>
        </a:xfrm>
        <a:prstGeom prst="roundRect">
          <a:avLst/>
        </a:prstGeom>
        <a:solidFill>
          <a:schemeClr val="accent2">
            <a:hueOff val="7321072"/>
            <a:satOff val="-57942"/>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GB" sz="4000" kern="1200"/>
            <a:t>Final decisions about careers, courses and colleges won’t be made until 6</a:t>
          </a:r>
          <a:r>
            <a:rPr lang="en-GB" sz="4000" kern="1200" baseline="30000"/>
            <a:t>th</a:t>
          </a:r>
          <a:r>
            <a:rPr lang="en-GB" sz="4000" kern="1200"/>
            <a:t> year.</a:t>
          </a:r>
          <a:endParaRPr lang="en-US" sz="4000" kern="1200"/>
        </a:p>
      </dsp:txBody>
      <dsp:txXfrm>
        <a:off x="137075" y="3033593"/>
        <a:ext cx="6583850" cy="25338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A883C-7541-43FA-8557-65C1C45953FE}">
      <dsp:nvSpPr>
        <dsp:cNvPr id="0" name=""/>
        <dsp:cNvSpPr/>
      </dsp:nvSpPr>
      <dsp:spPr>
        <a:xfrm>
          <a:off x="0" y="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2C0F6-D677-456E-A2FB-DD46C1CC66A1}">
      <dsp:nvSpPr>
        <dsp:cNvPr id="0" name=""/>
        <dsp:cNvSpPr/>
      </dsp:nvSpPr>
      <dsp:spPr>
        <a:xfrm>
          <a:off x="0" y="0"/>
          <a:ext cx="6858000" cy="1247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The student must give careful consideration to their choices. </a:t>
          </a:r>
          <a:endParaRPr lang="en-US" sz="2500" kern="1200" dirty="0"/>
        </a:p>
      </dsp:txBody>
      <dsp:txXfrm>
        <a:off x="0" y="0"/>
        <a:ext cx="6858000" cy="1247660"/>
      </dsp:txXfrm>
    </dsp:sp>
    <dsp:sp modelId="{0BB70BFF-2269-419F-88D9-D697B92B9497}">
      <dsp:nvSpPr>
        <dsp:cNvPr id="0" name=""/>
        <dsp:cNvSpPr/>
      </dsp:nvSpPr>
      <dsp:spPr>
        <a:xfrm>
          <a:off x="0" y="124766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AE0946-F416-4103-B109-2A35899A7730}">
      <dsp:nvSpPr>
        <dsp:cNvPr id="0" name=""/>
        <dsp:cNvSpPr/>
      </dsp:nvSpPr>
      <dsp:spPr>
        <a:xfrm>
          <a:off x="0" y="1247660"/>
          <a:ext cx="6858000" cy="1247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The final decision is with the student.</a:t>
          </a:r>
          <a:endParaRPr lang="en-US" sz="2500" kern="1200" dirty="0"/>
        </a:p>
      </dsp:txBody>
      <dsp:txXfrm>
        <a:off x="0" y="1247660"/>
        <a:ext cx="6858000" cy="1247660"/>
      </dsp:txXfrm>
    </dsp:sp>
    <dsp:sp modelId="{CC339138-AC09-4A31-917E-E4B680951410}">
      <dsp:nvSpPr>
        <dsp:cNvPr id="0" name=""/>
        <dsp:cNvSpPr/>
      </dsp:nvSpPr>
      <dsp:spPr>
        <a:xfrm>
          <a:off x="0" y="2495320"/>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CCB79E-9184-4898-8401-E4D113B21F39}">
      <dsp:nvSpPr>
        <dsp:cNvPr id="0" name=""/>
        <dsp:cNvSpPr/>
      </dsp:nvSpPr>
      <dsp:spPr>
        <a:xfrm>
          <a:off x="0" y="2495320"/>
          <a:ext cx="6858000" cy="1247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It is the responsibility of the student to familiarise him/herself with the various college/course requirements. </a:t>
          </a:r>
          <a:endParaRPr lang="en-US" sz="2500" kern="1200" dirty="0"/>
        </a:p>
      </dsp:txBody>
      <dsp:txXfrm>
        <a:off x="0" y="2495320"/>
        <a:ext cx="6858000" cy="1247660"/>
      </dsp:txXfrm>
    </dsp:sp>
    <dsp:sp modelId="{AA35D5B2-3466-4F2A-9FB8-96BCE79C5DCA}">
      <dsp:nvSpPr>
        <dsp:cNvPr id="0" name=""/>
        <dsp:cNvSpPr/>
      </dsp:nvSpPr>
      <dsp:spPr>
        <a:xfrm>
          <a:off x="0" y="3742979"/>
          <a:ext cx="68580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CB272F-8247-4E07-ADE3-DBBD15576EB0}">
      <dsp:nvSpPr>
        <dsp:cNvPr id="0" name=""/>
        <dsp:cNvSpPr/>
      </dsp:nvSpPr>
      <dsp:spPr>
        <a:xfrm>
          <a:off x="0" y="3742980"/>
          <a:ext cx="6858000" cy="1247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Useful website – </a:t>
          </a:r>
          <a:r>
            <a:rPr lang="en-GB" sz="2500" kern="1200" dirty="0">
              <a:solidFill>
                <a:srgbClr val="FF0000"/>
              </a:solidFill>
            </a:rPr>
            <a:t>www.qualifax.ie</a:t>
          </a:r>
          <a:endParaRPr lang="en-US" sz="2500" kern="1200" dirty="0">
            <a:solidFill>
              <a:srgbClr val="FF0000"/>
            </a:solidFill>
          </a:endParaRPr>
        </a:p>
      </dsp:txBody>
      <dsp:txXfrm>
        <a:off x="0" y="3742980"/>
        <a:ext cx="6858000" cy="12476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BC38F-D9BF-4A35-8D75-E180B7C0119F}" type="datetimeFigureOut">
              <a:rPr lang="en-GB" smtClean="0"/>
              <a:t>05/01/2022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E28EC-8DE0-4DF7-A510-0E3C9B7038EF}" type="slidenum">
              <a:rPr lang="en-GB" smtClean="0"/>
              <a:t>‹#›</a:t>
            </a:fld>
            <a:endParaRPr lang="en-GB"/>
          </a:p>
        </p:txBody>
      </p:sp>
    </p:spTree>
    <p:extLst>
      <p:ext uri="{BB962C8B-B14F-4D97-AF65-F5344CB8AC3E}">
        <p14:creationId xmlns:p14="http://schemas.microsoft.com/office/powerpoint/2010/main" val="17419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FE28EC-8DE0-4DF7-A510-0E3C9B7038EF}" type="slidenum">
              <a:rPr lang="en-GB" smtClean="0"/>
              <a:t>27</a:t>
            </a:fld>
            <a:endParaRPr lang="en-GB"/>
          </a:p>
        </p:txBody>
      </p:sp>
    </p:spTree>
    <p:extLst>
      <p:ext uri="{BB962C8B-B14F-4D97-AF65-F5344CB8AC3E}">
        <p14:creationId xmlns:p14="http://schemas.microsoft.com/office/powerpoint/2010/main" val="134530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FE28EC-8DE0-4DF7-A510-0E3C9B7038EF}" type="slidenum">
              <a:rPr lang="en-GB" smtClean="0"/>
              <a:t>31</a:t>
            </a:fld>
            <a:endParaRPr lang="en-GB"/>
          </a:p>
        </p:txBody>
      </p:sp>
    </p:spTree>
    <p:extLst>
      <p:ext uri="{BB962C8B-B14F-4D97-AF65-F5344CB8AC3E}">
        <p14:creationId xmlns:p14="http://schemas.microsoft.com/office/powerpoint/2010/main" val="328613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1/5/2022</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83967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1/5/2022</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3157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1/5/2022</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09125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1/5/2022</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9419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1/5/2022</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8946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1/5/2022</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29456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1/5/2022</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4277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1/5/2022</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88902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1/5/2022</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0748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1/5/2022</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5204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1/5/2022</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91949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1/5/2022</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1696524724"/>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37" r:id="rId6"/>
    <p:sldLayoutId id="2147483733" r:id="rId7"/>
    <p:sldLayoutId id="2147483734" r:id="rId8"/>
    <p:sldLayoutId id="2147483735" r:id="rId9"/>
    <p:sldLayoutId id="2147483736"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tags" Target="../tags/tag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audio" Target="../media/media23.m4a"/><Relationship Id="rId7" Type="http://schemas.openxmlformats.org/officeDocument/2006/relationships/diagramQuickStyle" Target="../diagrams/quickStyle2.xml"/><Relationship Id="rId2" Type="http://schemas.microsoft.com/office/2007/relationships/media" Target="../media/media23.m4a"/><Relationship Id="rId1" Type="http://schemas.openxmlformats.org/officeDocument/2006/relationships/tags" Target="../tags/tag5.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slideLayout" Target="../slideLayouts/slideLayout2.xml"/><Relationship Id="rId9" Type="http://schemas.microsoft.com/office/2007/relationships/diagramDrawing" Target="../diagrams/drawing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audio" Target="../media/media24.m4a"/><Relationship Id="rId7" Type="http://schemas.openxmlformats.org/officeDocument/2006/relationships/diagramQuickStyle" Target="../diagrams/quickStyle3.xml"/><Relationship Id="rId2" Type="http://schemas.microsoft.com/office/2007/relationships/media" Target="../media/media24.m4a"/><Relationship Id="rId1" Type="http://schemas.openxmlformats.org/officeDocument/2006/relationships/tags" Target="../tags/tag6.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slideLayout" Target="../slideLayouts/slideLayout2.xml"/><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audio" Target="../media/media27.m4a"/><Relationship Id="rId7" Type="http://schemas.openxmlformats.org/officeDocument/2006/relationships/diagramLayout" Target="../diagrams/layout5.xml"/><Relationship Id="rId2" Type="http://schemas.microsoft.com/office/2007/relationships/media" Target="../media/media27.m4a"/><Relationship Id="rId1" Type="http://schemas.openxmlformats.org/officeDocument/2006/relationships/tags" Target="../tags/tag8.xml"/><Relationship Id="rId6" Type="http://schemas.openxmlformats.org/officeDocument/2006/relationships/diagramData" Target="../diagrams/data5.xml"/><Relationship Id="rId11" Type="http://schemas.openxmlformats.org/officeDocument/2006/relationships/image" Target="../media/image2.png"/><Relationship Id="rId5" Type="http://schemas.openxmlformats.org/officeDocument/2006/relationships/notesSlide" Target="../notesSlides/notesSlide1.xml"/><Relationship Id="rId10" Type="http://schemas.microsoft.com/office/2007/relationships/diagramDrawing" Target="../diagrams/drawing5.xml"/><Relationship Id="rId4" Type="http://schemas.openxmlformats.org/officeDocument/2006/relationships/slideLayout" Target="../slideLayouts/slideLayout2.xml"/><Relationship Id="rId9" Type="http://schemas.openxmlformats.org/officeDocument/2006/relationships/diagramColors" Target="../diagrams/colors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hyperlink" Target="http://www.qualifax.ie/"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hyperlink" Target="mailto:caroline.doyle@tullowcs.ie" TargetMode="Externa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22D5F941-F608-47F0-9FF1-2CDD4F6B2326}"/>
              </a:ext>
            </a:extLst>
          </p:cNvPr>
          <p:cNvSpPr>
            <a:spLocks noGrp="1"/>
          </p:cNvSpPr>
          <p:nvPr>
            <p:ph type="ctrTitle"/>
          </p:nvPr>
        </p:nvSpPr>
        <p:spPr>
          <a:xfrm>
            <a:off x="6409509" y="753765"/>
            <a:ext cx="5020491" cy="3719083"/>
          </a:xfrm>
        </p:spPr>
        <p:txBody>
          <a:bodyPr>
            <a:normAutofit/>
          </a:bodyPr>
          <a:lstStyle/>
          <a:p>
            <a:pPr algn="l"/>
            <a:r>
              <a:rPr lang="en-GB" sz="4400" dirty="0"/>
              <a:t>Tullow Community School</a:t>
            </a:r>
            <a:br>
              <a:rPr lang="en-GB" sz="4400" dirty="0"/>
            </a:br>
            <a:br>
              <a:rPr lang="en-GB" sz="4400" dirty="0"/>
            </a:br>
            <a:r>
              <a:rPr lang="en-GB" sz="4400" dirty="0"/>
              <a:t>Leaving Certificate Choices</a:t>
            </a:r>
          </a:p>
        </p:txBody>
      </p:sp>
      <p:sp>
        <p:nvSpPr>
          <p:cNvPr id="3" name="Subtitle 2">
            <a:extLst>
              <a:ext uri="{FF2B5EF4-FFF2-40B4-BE49-F238E27FC236}">
                <a16:creationId xmlns:a16="http://schemas.microsoft.com/office/drawing/2014/main" id="{642D6F92-58F1-4B3A-ACAD-A42C5373CA86}"/>
              </a:ext>
            </a:extLst>
          </p:cNvPr>
          <p:cNvSpPr>
            <a:spLocks noGrp="1"/>
          </p:cNvSpPr>
          <p:nvPr>
            <p:ph type="subTitle" idx="1"/>
          </p:nvPr>
        </p:nvSpPr>
        <p:spPr>
          <a:xfrm>
            <a:off x="6857999" y="4571999"/>
            <a:ext cx="4571999" cy="1524000"/>
          </a:xfrm>
        </p:spPr>
        <p:txBody>
          <a:bodyPr>
            <a:normAutofit lnSpcReduction="10000"/>
          </a:bodyPr>
          <a:lstStyle/>
          <a:p>
            <a:pPr algn="l"/>
            <a:r>
              <a:rPr lang="en-GB" dirty="0"/>
              <a:t>					</a:t>
            </a:r>
            <a:r>
              <a:rPr lang="en-GB" sz="6000" dirty="0"/>
              <a:t>2022</a:t>
            </a:r>
          </a:p>
        </p:txBody>
      </p:sp>
      <p:pic>
        <p:nvPicPr>
          <p:cNvPr id="4" name="Picture 3">
            <a:extLst>
              <a:ext uri="{FF2B5EF4-FFF2-40B4-BE49-F238E27FC236}">
                <a16:creationId xmlns:a16="http://schemas.microsoft.com/office/drawing/2014/main" id="{68387B73-86D7-447F-BAEE-1372BC86EF69}"/>
              </a:ext>
            </a:extLst>
          </p:cNvPr>
          <p:cNvPicPr>
            <a:picLocks noChangeAspect="1"/>
          </p:cNvPicPr>
          <p:nvPr/>
        </p:nvPicPr>
        <p:blipFill rotWithShape="1">
          <a:blip r:embed="rId4"/>
          <a:srcRect l="17025" r="22591"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7" name="Freeform: Shape 26">
            <a:extLst>
              <a:ext uri="{FF2B5EF4-FFF2-40B4-BE49-F238E27FC236}">
                <a16:creationId xmlns:a16="http://schemas.microsoft.com/office/drawing/2014/main" id="{B47A9921-6509-49C2-BEBF-924F28066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8" name="Audio 7">
            <a:hlinkClick r:id="" action="ppaction://media"/>
            <a:extLst>
              <a:ext uri="{FF2B5EF4-FFF2-40B4-BE49-F238E27FC236}">
                <a16:creationId xmlns:a16="http://schemas.microsoft.com/office/drawing/2014/main" id="{FAEA74D0-BB07-4242-8815-48377A0C33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3145856"/>
      </p:ext>
    </p:extLst>
  </p:cSld>
  <p:clrMapOvr>
    <a:masterClrMapping/>
  </p:clrMapOvr>
  <mc:AlternateContent xmlns:mc="http://schemas.openxmlformats.org/markup-compatibility/2006" xmlns:p14="http://schemas.microsoft.com/office/powerpoint/2010/main">
    <mc:Choice Requires="p14">
      <p:transition spd="slow" p14:dur="2000" advTm="42938"/>
    </mc:Choice>
    <mc:Fallback xmlns="">
      <p:transition spd="slow" advTm="42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67FC8C3-C838-422C-A996-D65845DC0264}"/>
              </a:ext>
            </a:extLst>
          </p:cNvPr>
          <p:cNvPicPr>
            <a:picLocks noChangeAspect="1"/>
          </p:cNvPicPr>
          <p:nvPr/>
        </p:nvPicPr>
        <p:blipFill rotWithShape="1">
          <a:blip r:embed="rId4"/>
          <a:srcRect l="16984" r="13607"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1" name="Freeform: Shape 10">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4B89D93C-BB0D-4231-8326-33498E08C4B7}"/>
              </a:ext>
            </a:extLst>
          </p:cNvPr>
          <p:cNvSpPr>
            <a:spLocks noGrp="1"/>
          </p:cNvSpPr>
          <p:nvPr>
            <p:ph idx="1"/>
          </p:nvPr>
        </p:nvSpPr>
        <p:spPr>
          <a:xfrm>
            <a:off x="6096000" y="892098"/>
            <a:ext cx="5958468" cy="5597912"/>
          </a:xfrm>
        </p:spPr>
        <p:txBody>
          <a:bodyPr>
            <a:noAutofit/>
          </a:bodyPr>
          <a:lstStyle/>
          <a:p>
            <a:pPr>
              <a:lnSpc>
                <a:spcPct val="115000"/>
              </a:lnSpc>
            </a:pPr>
            <a:r>
              <a:rPr lang="en-GB" sz="2000" dirty="0">
                <a:solidFill>
                  <a:schemeClr val="bg1">
                    <a:alpha val="70000"/>
                  </a:schemeClr>
                </a:solidFill>
                <a:latin typeface="Aharoni" panose="02010803020104030203" pitchFamily="2" charset="-79"/>
                <a:cs typeface="Aharoni" panose="02010803020104030203" pitchFamily="2" charset="-79"/>
              </a:rPr>
              <a:t>The subject consists of:</a:t>
            </a:r>
          </a:p>
          <a:p>
            <a:pPr>
              <a:lnSpc>
                <a:spcPct val="115000"/>
              </a:lnSpc>
            </a:pPr>
            <a:r>
              <a:rPr lang="en-GB" sz="2000" dirty="0">
                <a:solidFill>
                  <a:schemeClr val="bg1">
                    <a:alpha val="70000"/>
                  </a:schemeClr>
                </a:solidFill>
                <a:latin typeface="Aharoni" panose="02010803020104030203" pitchFamily="2" charset="-79"/>
                <a:cs typeface="Aharoni" panose="02010803020104030203" pitchFamily="2" charset="-79"/>
              </a:rPr>
              <a:t>A final </a:t>
            </a:r>
            <a:r>
              <a:rPr lang="en-GB" sz="2000" dirty="0">
                <a:latin typeface="Aharoni" panose="02010803020104030203" pitchFamily="2" charset="-79"/>
                <a:cs typeface="Aharoni" panose="02010803020104030203" pitchFamily="2" charset="-79"/>
              </a:rPr>
              <a:t>written examination </a:t>
            </a:r>
            <a:r>
              <a:rPr lang="en-GB" sz="2000" dirty="0">
                <a:solidFill>
                  <a:schemeClr val="bg1">
                    <a:alpha val="70000"/>
                  </a:schemeClr>
                </a:solidFill>
                <a:latin typeface="Aharoni" panose="02010803020104030203" pitchFamily="2" charset="-79"/>
                <a:cs typeface="Aharoni" panose="02010803020104030203" pitchFamily="2" charset="-79"/>
              </a:rPr>
              <a:t>worth </a:t>
            </a:r>
            <a:r>
              <a:rPr lang="en-GB" sz="2000" b="1" dirty="0">
                <a:latin typeface="+mj-lt"/>
                <a:cs typeface="Aharoni" panose="02010803020104030203" pitchFamily="2" charset="-79"/>
              </a:rPr>
              <a:t>50%</a:t>
            </a:r>
            <a:r>
              <a:rPr lang="en-GB" sz="2000" b="1" dirty="0">
                <a:solidFill>
                  <a:schemeClr val="bg1">
                    <a:alpha val="70000"/>
                  </a:schemeClr>
                </a:solidFill>
                <a:latin typeface="+mj-lt"/>
                <a:cs typeface="Aharoni" panose="02010803020104030203" pitchFamily="2" charset="-79"/>
              </a:rPr>
              <a:t> </a:t>
            </a:r>
            <a:r>
              <a:rPr lang="en-GB" sz="2000" dirty="0">
                <a:solidFill>
                  <a:schemeClr val="bg1">
                    <a:alpha val="70000"/>
                  </a:schemeClr>
                </a:solidFill>
                <a:latin typeface="Aharoni" panose="02010803020104030203" pitchFamily="2" charset="-79"/>
                <a:cs typeface="Aharoni" panose="02010803020104030203" pitchFamily="2" charset="-79"/>
              </a:rPr>
              <a:t>of the marks</a:t>
            </a:r>
          </a:p>
          <a:p>
            <a:pPr>
              <a:lnSpc>
                <a:spcPct val="115000"/>
              </a:lnSpc>
            </a:pPr>
            <a:r>
              <a:rPr lang="en-GB" sz="2000" dirty="0">
                <a:solidFill>
                  <a:schemeClr val="bg1">
                    <a:alpha val="70000"/>
                  </a:schemeClr>
                </a:solidFill>
                <a:latin typeface="Aharoni" panose="02010803020104030203" pitchFamily="2" charset="-79"/>
                <a:cs typeface="Aharoni" panose="02010803020104030203" pitchFamily="2" charset="-79"/>
              </a:rPr>
              <a:t>A </a:t>
            </a:r>
            <a:r>
              <a:rPr lang="en-GB" sz="2000" dirty="0">
                <a:latin typeface="Aharoni" panose="02010803020104030203" pitchFamily="2" charset="-79"/>
                <a:cs typeface="Aharoni" panose="02010803020104030203" pitchFamily="2" charset="-79"/>
              </a:rPr>
              <a:t>physical activity project </a:t>
            </a:r>
            <a:r>
              <a:rPr lang="en-GB" sz="2000" dirty="0">
                <a:solidFill>
                  <a:schemeClr val="bg1">
                    <a:alpha val="70000"/>
                  </a:schemeClr>
                </a:solidFill>
                <a:latin typeface="Aharoni" panose="02010803020104030203" pitchFamily="2" charset="-79"/>
                <a:cs typeface="Aharoni" panose="02010803020104030203" pitchFamily="2" charset="-79"/>
              </a:rPr>
              <a:t>to be completed under the supervision of the class teacher, </a:t>
            </a:r>
            <a:r>
              <a:rPr lang="en-GB" sz="2000" dirty="0">
                <a:latin typeface="Aharoni" panose="02010803020104030203" pitchFamily="2" charset="-79"/>
                <a:cs typeface="Aharoni" panose="02010803020104030203" pitchFamily="2" charset="-79"/>
              </a:rPr>
              <a:t>worth </a:t>
            </a:r>
            <a:r>
              <a:rPr lang="en-GB" sz="2000" b="1" dirty="0">
                <a:latin typeface="+mj-lt"/>
                <a:cs typeface="Aharoni" panose="02010803020104030203" pitchFamily="2" charset="-79"/>
              </a:rPr>
              <a:t>20% </a:t>
            </a:r>
            <a:r>
              <a:rPr lang="en-GB" sz="2000" dirty="0">
                <a:solidFill>
                  <a:schemeClr val="bg1">
                    <a:alpha val="70000"/>
                  </a:schemeClr>
                </a:solidFill>
                <a:latin typeface="Aharoni" panose="02010803020104030203" pitchFamily="2" charset="-79"/>
                <a:cs typeface="Aharoni" panose="02010803020104030203" pitchFamily="2" charset="-79"/>
              </a:rPr>
              <a:t>of the marks</a:t>
            </a:r>
          </a:p>
          <a:p>
            <a:pPr>
              <a:lnSpc>
                <a:spcPct val="115000"/>
              </a:lnSpc>
            </a:pPr>
            <a:r>
              <a:rPr lang="en-GB" sz="2000" dirty="0">
                <a:solidFill>
                  <a:schemeClr val="bg1">
                    <a:alpha val="70000"/>
                  </a:schemeClr>
                </a:solidFill>
                <a:latin typeface="Aharoni" panose="02010803020104030203" pitchFamily="2" charset="-79"/>
                <a:cs typeface="Aharoni" panose="02010803020104030203" pitchFamily="2" charset="-79"/>
              </a:rPr>
              <a:t>A </a:t>
            </a:r>
            <a:r>
              <a:rPr lang="en-GB" sz="2000" dirty="0">
                <a:latin typeface="Aharoni" panose="02010803020104030203" pitchFamily="2" charset="-79"/>
                <a:cs typeface="Aharoni" panose="02010803020104030203" pitchFamily="2" charset="-79"/>
              </a:rPr>
              <a:t>performance assessment</a:t>
            </a:r>
            <a:r>
              <a:rPr lang="en-GB" sz="2000" dirty="0">
                <a:solidFill>
                  <a:schemeClr val="bg1">
                    <a:alpha val="70000"/>
                  </a:schemeClr>
                </a:solidFill>
                <a:latin typeface="Aharoni" panose="02010803020104030203" pitchFamily="2" charset="-79"/>
                <a:cs typeface="Aharoni" panose="02010803020104030203" pitchFamily="2" charset="-79"/>
              </a:rPr>
              <a:t> to be completed under the supervision of the class teacher </a:t>
            </a:r>
            <a:r>
              <a:rPr lang="en-GB" sz="2000" dirty="0">
                <a:latin typeface="Aharoni" panose="02010803020104030203" pitchFamily="2" charset="-79"/>
                <a:cs typeface="Aharoni" panose="02010803020104030203" pitchFamily="2" charset="-79"/>
              </a:rPr>
              <a:t>worth </a:t>
            </a:r>
            <a:r>
              <a:rPr lang="en-GB" sz="2000" b="1" dirty="0">
                <a:latin typeface="+mj-lt"/>
                <a:cs typeface="Aharoni" panose="02010803020104030203" pitchFamily="2" charset="-79"/>
              </a:rPr>
              <a:t>30% </a:t>
            </a:r>
            <a:r>
              <a:rPr lang="en-GB" sz="2000" dirty="0">
                <a:solidFill>
                  <a:schemeClr val="bg1">
                    <a:alpha val="70000"/>
                  </a:schemeClr>
                </a:solidFill>
                <a:latin typeface="Aharoni" panose="02010803020104030203" pitchFamily="2" charset="-79"/>
                <a:cs typeface="Aharoni" panose="02010803020104030203" pitchFamily="2" charset="-79"/>
              </a:rPr>
              <a:t>of the marks available for this subject.</a:t>
            </a:r>
          </a:p>
          <a:p>
            <a:pPr>
              <a:lnSpc>
                <a:spcPct val="115000"/>
              </a:lnSpc>
            </a:pPr>
            <a:r>
              <a:rPr lang="en-GB" sz="2000" dirty="0">
                <a:solidFill>
                  <a:schemeClr val="bg1">
                    <a:alpha val="70000"/>
                  </a:schemeClr>
                </a:solidFill>
                <a:latin typeface="Aharoni" panose="02010803020104030203" pitchFamily="2" charset="-79"/>
                <a:cs typeface="Aharoni" panose="02010803020104030203" pitchFamily="2" charset="-79"/>
              </a:rPr>
              <a:t>All components will be assessed externally. The subject will be rolled out nationally for Leaving Certificate students commencing in September 2020, for examination in 2022.</a:t>
            </a:r>
          </a:p>
        </p:txBody>
      </p:sp>
      <p:sp>
        <p:nvSpPr>
          <p:cNvPr id="2" name="Title 1">
            <a:extLst>
              <a:ext uri="{FF2B5EF4-FFF2-40B4-BE49-F238E27FC236}">
                <a16:creationId xmlns:a16="http://schemas.microsoft.com/office/drawing/2014/main" id="{145BD11A-0952-44C3-82E6-4A53E4A3DC45}"/>
              </a:ext>
            </a:extLst>
          </p:cNvPr>
          <p:cNvSpPr>
            <a:spLocks noGrp="1"/>
          </p:cNvSpPr>
          <p:nvPr>
            <p:ph type="title"/>
          </p:nvPr>
        </p:nvSpPr>
        <p:spPr>
          <a:xfrm>
            <a:off x="6096000" y="78059"/>
            <a:ext cx="5334000" cy="1003609"/>
          </a:xfrm>
        </p:spPr>
        <p:txBody>
          <a:bodyPr>
            <a:normAutofit/>
          </a:bodyPr>
          <a:lstStyle/>
          <a:p>
            <a:pPr algn="ctr"/>
            <a:r>
              <a:rPr lang="en-GB" sz="3200" b="1" dirty="0"/>
              <a:t>PE</a:t>
            </a:r>
          </a:p>
        </p:txBody>
      </p:sp>
      <p:pic>
        <p:nvPicPr>
          <p:cNvPr id="6" name="Audio 5">
            <a:hlinkClick r:id="" action="ppaction://media"/>
            <a:extLst>
              <a:ext uri="{FF2B5EF4-FFF2-40B4-BE49-F238E27FC236}">
                <a16:creationId xmlns:a16="http://schemas.microsoft.com/office/drawing/2014/main" id="{15408225-2E9E-4377-B007-3298F0BF49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41616578"/>
      </p:ext>
    </p:extLst>
  </p:cSld>
  <p:clrMapOvr>
    <a:masterClrMapping/>
  </p:clrMapOvr>
  <mc:AlternateContent xmlns:mc="http://schemas.openxmlformats.org/markup-compatibility/2006" xmlns:p14="http://schemas.microsoft.com/office/powerpoint/2010/main">
    <mc:Choice Requires="p14">
      <p:transition spd="slow" p14:dur="2000" advTm="20548"/>
    </mc:Choice>
    <mc:Fallback xmlns="">
      <p:transition spd="slow" advTm="2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36"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37"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38" name="Rectangle 14">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4">
            <a:extLst>
              <a:ext uri="{FF2B5EF4-FFF2-40B4-BE49-F238E27FC236}">
                <a16:creationId xmlns:a16="http://schemas.microsoft.com/office/drawing/2014/main" id="{632C486A-3990-4143-92AF-C0A10B795BBE}"/>
              </a:ext>
            </a:extLst>
          </p:cNvPr>
          <p:cNvPicPr>
            <a:picLocks noChangeAspect="1"/>
          </p:cNvPicPr>
          <p:nvPr/>
        </p:nvPicPr>
        <p:blipFill rotWithShape="1">
          <a:blip r:embed="rId4"/>
          <a:srcRect l="13562" r="17029"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40" name="Freeform: Shape 16">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Subtitle 2">
            <a:extLst>
              <a:ext uri="{FF2B5EF4-FFF2-40B4-BE49-F238E27FC236}">
                <a16:creationId xmlns:a16="http://schemas.microsoft.com/office/drawing/2014/main" id="{1AB6D385-E34B-40BA-998F-4A3A5BD4DB1A}"/>
              </a:ext>
            </a:extLst>
          </p:cNvPr>
          <p:cNvSpPr>
            <a:spLocks noGrp="1"/>
          </p:cNvSpPr>
          <p:nvPr>
            <p:ph type="subTitle" idx="1"/>
          </p:nvPr>
        </p:nvSpPr>
        <p:spPr>
          <a:xfrm>
            <a:off x="6096000" y="1884556"/>
            <a:ext cx="5334000" cy="4516244"/>
          </a:xfrm>
        </p:spPr>
        <p:txBody>
          <a:bodyPr vert="horz" lIns="91440" tIns="45720" rIns="91440" bIns="45720" rtlCol="0">
            <a:noAutofit/>
          </a:bodyPr>
          <a:lstStyle/>
          <a:p>
            <a:pPr marL="342900" indent="-228600" algn="l">
              <a:lnSpc>
                <a:spcPct val="115000"/>
              </a:lnSpc>
              <a:buFont typeface="Arial" panose="020B0604020202020204" pitchFamily="34" charset="0"/>
              <a:buChar char="•"/>
            </a:pPr>
            <a:r>
              <a:rPr lang="en-US" sz="1800" dirty="0">
                <a:solidFill>
                  <a:schemeClr val="bg1">
                    <a:alpha val="70000"/>
                  </a:schemeClr>
                </a:solidFill>
                <a:latin typeface="Aharoni" panose="02010803020104030203" pitchFamily="2" charset="-79"/>
                <a:cs typeface="Aharoni" panose="02010803020104030203" pitchFamily="2" charset="-79"/>
              </a:rPr>
              <a:t>A new specification for Leaving Certificate Computer Science was introduced on a phased basis in September 2018 and will be examined for the first time in 2020.</a:t>
            </a:r>
          </a:p>
          <a:p>
            <a:pPr marL="342900" indent="-228600" algn="l">
              <a:lnSpc>
                <a:spcPct val="115000"/>
              </a:lnSpc>
              <a:buFont typeface="Arial" panose="020B0604020202020204" pitchFamily="34" charset="0"/>
              <a:buChar char="•"/>
            </a:pPr>
            <a:endParaRPr lang="en-US" sz="1800" dirty="0">
              <a:solidFill>
                <a:schemeClr val="bg1">
                  <a:alpha val="70000"/>
                </a:schemeClr>
              </a:solidFill>
              <a:latin typeface="Aharoni" panose="02010803020104030203" pitchFamily="2" charset="-79"/>
              <a:cs typeface="Aharoni" panose="02010803020104030203" pitchFamily="2" charset="-79"/>
            </a:endParaRPr>
          </a:p>
          <a:p>
            <a:pPr marL="342900" indent="-228600" algn="l">
              <a:lnSpc>
                <a:spcPct val="115000"/>
              </a:lnSpc>
              <a:buFont typeface="Arial" panose="020B0604020202020204" pitchFamily="34" charset="0"/>
              <a:buChar char="•"/>
            </a:pPr>
            <a:r>
              <a:rPr lang="en-US" sz="1800" dirty="0">
                <a:solidFill>
                  <a:schemeClr val="bg1">
                    <a:alpha val="70000"/>
                  </a:schemeClr>
                </a:solidFill>
                <a:latin typeface="Aharoni" panose="02010803020104030203" pitchFamily="2" charset="-79"/>
                <a:cs typeface="Aharoni" panose="02010803020104030203" pitchFamily="2" charset="-79"/>
              </a:rPr>
              <a:t>The subject is only available to Leaving Certificate students in phase schools.</a:t>
            </a:r>
          </a:p>
          <a:p>
            <a:pPr marL="342900" indent="-228600" algn="l">
              <a:lnSpc>
                <a:spcPct val="115000"/>
              </a:lnSpc>
              <a:buFont typeface="Arial" panose="020B0604020202020204" pitchFamily="34" charset="0"/>
              <a:buChar char="•"/>
            </a:pPr>
            <a:endParaRPr lang="en-US" sz="1800" dirty="0">
              <a:solidFill>
                <a:schemeClr val="bg1">
                  <a:alpha val="70000"/>
                </a:schemeClr>
              </a:solidFill>
              <a:latin typeface="Aharoni" panose="02010803020104030203" pitchFamily="2" charset="-79"/>
              <a:cs typeface="Aharoni" panose="02010803020104030203" pitchFamily="2" charset="-79"/>
            </a:endParaRPr>
          </a:p>
          <a:p>
            <a:pPr marL="342900" indent="-228600" algn="l">
              <a:lnSpc>
                <a:spcPct val="115000"/>
              </a:lnSpc>
              <a:buFont typeface="Arial" panose="020B0604020202020204" pitchFamily="34" charset="0"/>
              <a:buChar char="•"/>
            </a:pPr>
            <a:r>
              <a:rPr lang="en-US" sz="1800" dirty="0">
                <a:solidFill>
                  <a:schemeClr val="bg1">
                    <a:alpha val="70000"/>
                  </a:schemeClr>
                </a:solidFill>
                <a:latin typeface="Aharoni" panose="02010803020104030203" pitchFamily="2" charset="-79"/>
                <a:cs typeface="Aharoni" panose="02010803020104030203" pitchFamily="2" charset="-79"/>
              </a:rPr>
              <a:t>This means that examination in this subject will be limited to students at the phase schools at the 2020 and 2021 Leaving Certificate examinations.</a:t>
            </a:r>
          </a:p>
        </p:txBody>
      </p:sp>
      <p:sp>
        <p:nvSpPr>
          <p:cNvPr id="2" name="Title 1">
            <a:extLst>
              <a:ext uri="{FF2B5EF4-FFF2-40B4-BE49-F238E27FC236}">
                <a16:creationId xmlns:a16="http://schemas.microsoft.com/office/drawing/2014/main" id="{E5767D5C-8D17-49B5-BD55-5BDA8C5AACB3}"/>
              </a:ext>
            </a:extLst>
          </p:cNvPr>
          <p:cNvSpPr>
            <a:spLocks noGrp="1"/>
          </p:cNvSpPr>
          <p:nvPr>
            <p:ph type="ctrTitle"/>
          </p:nvPr>
        </p:nvSpPr>
        <p:spPr>
          <a:xfrm>
            <a:off x="6096000" y="762000"/>
            <a:ext cx="5334000" cy="1524000"/>
          </a:xfrm>
        </p:spPr>
        <p:txBody>
          <a:bodyPr vert="horz" lIns="91440" tIns="45720" rIns="91440" bIns="45720" rtlCol="0" anchor="ctr">
            <a:normAutofit/>
          </a:bodyPr>
          <a:lstStyle/>
          <a:p>
            <a:pPr algn="l"/>
            <a:r>
              <a:rPr lang="en-US" sz="3200"/>
              <a:t>Computer Science</a:t>
            </a:r>
          </a:p>
        </p:txBody>
      </p:sp>
      <p:pic>
        <p:nvPicPr>
          <p:cNvPr id="4" name="Audio 3">
            <a:hlinkClick r:id="" action="ppaction://media"/>
            <a:extLst>
              <a:ext uri="{FF2B5EF4-FFF2-40B4-BE49-F238E27FC236}">
                <a16:creationId xmlns:a16="http://schemas.microsoft.com/office/drawing/2014/main" id="{557ED724-528C-40AD-869C-83B2386A21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69239293"/>
      </p:ext>
    </p:extLst>
  </p:cSld>
  <p:clrMapOvr>
    <a:masterClrMapping/>
  </p:clrMapOvr>
  <mc:AlternateContent xmlns:mc="http://schemas.openxmlformats.org/markup-compatibility/2006" xmlns:p14="http://schemas.microsoft.com/office/powerpoint/2010/main">
    <mc:Choice Requires="p14">
      <p:transition spd="slow" p14:dur="2000" advTm="11696"/>
    </mc:Choice>
    <mc:Fallback xmlns="">
      <p:transition spd="slow" advTm="11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8AFA831-9059-4BE9-97CD-CD9A5369DEA4}"/>
              </a:ext>
            </a:extLst>
          </p:cNvPr>
          <p:cNvPicPr>
            <a:picLocks noChangeAspect="1"/>
          </p:cNvPicPr>
          <p:nvPr/>
        </p:nvPicPr>
        <p:blipFill rotWithShape="1">
          <a:blip r:embed="rId4"/>
          <a:srcRect l="6678" r="3201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1" name="Freeform: Shape 10">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7D2BB9D1-9F88-4DCB-8CCC-D8FD55FF5B44}"/>
              </a:ext>
            </a:extLst>
          </p:cNvPr>
          <p:cNvSpPr>
            <a:spLocks noGrp="1"/>
          </p:cNvSpPr>
          <p:nvPr>
            <p:ph idx="1"/>
          </p:nvPr>
        </p:nvSpPr>
        <p:spPr>
          <a:xfrm>
            <a:off x="5704116" y="747131"/>
            <a:ext cx="6487882" cy="5977053"/>
          </a:xfrm>
        </p:spPr>
        <p:txBody>
          <a:bodyPr>
            <a:noAutofit/>
          </a:bodyPr>
          <a:lstStyle/>
          <a:p>
            <a:pPr>
              <a:lnSpc>
                <a:spcPct val="115000"/>
              </a:lnSpc>
            </a:pPr>
            <a:r>
              <a:rPr lang="en-GB" sz="2400" dirty="0">
                <a:solidFill>
                  <a:schemeClr val="bg1">
                    <a:alpha val="70000"/>
                  </a:schemeClr>
                </a:solidFill>
                <a:latin typeface="Aharoni" panose="02010803020104030203" pitchFamily="2" charset="-79"/>
                <a:cs typeface="Aharoni" panose="02010803020104030203" pitchFamily="2" charset="-79"/>
              </a:rPr>
              <a:t>The subject consists of:</a:t>
            </a:r>
          </a:p>
          <a:p>
            <a:pPr>
              <a:lnSpc>
                <a:spcPct val="115000"/>
              </a:lnSpc>
            </a:pPr>
            <a:r>
              <a:rPr lang="en-GB" sz="2400" dirty="0">
                <a:solidFill>
                  <a:schemeClr val="bg1">
                    <a:alpha val="70000"/>
                  </a:schemeClr>
                </a:solidFill>
                <a:latin typeface="Aharoni" panose="02010803020104030203" pitchFamily="2" charset="-79"/>
                <a:cs typeface="Aharoni" panose="02010803020104030203" pitchFamily="2" charset="-79"/>
              </a:rPr>
              <a:t>A final examination consisting of a </a:t>
            </a:r>
            <a:r>
              <a:rPr lang="en-GB" sz="2400" dirty="0">
                <a:latin typeface="Aharoni" panose="02010803020104030203" pitchFamily="2" charset="-79"/>
                <a:cs typeface="Aharoni" panose="02010803020104030203" pitchFamily="2" charset="-79"/>
              </a:rPr>
              <a:t>paper-based element </a:t>
            </a:r>
            <a:r>
              <a:rPr lang="en-GB" sz="2400" dirty="0">
                <a:solidFill>
                  <a:schemeClr val="bg1">
                    <a:alpha val="70000"/>
                  </a:schemeClr>
                </a:solidFill>
                <a:latin typeface="Aharoni" panose="02010803020104030203" pitchFamily="2" charset="-79"/>
                <a:cs typeface="Aharoni" panose="02010803020104030203" pitchFamily="2" charset="-79"/>
              </a:rPr>
              <a:t>and a </a:t>
            </a:r>
            <a:r>
              <a:rPr lang="en-GB" sz="2400" dirty="0">
                <a:latin typeface="Aharoni" panose="02010803020104030203" pitchFamily="2" charset="-79"/>
                <a:cs typeface="Aharoni" panose="02010803020104030203" pitchFamily="2" charset="-79"/>
              </a:rPr>
              <a:t>computer-based </a:t>
            </a:r>
            <a:r>
              <a:rPr lang="en-GB" sz="2400" dirty="0">
                <a:solidFill>
                  <a:schemeClr val="bg1">
                    <a:alpha val="70000"/>
                  </a:schemeClr>
                </a:solidFill>
                <a:latin typeface="Aharoni" panose="02010803020104030203" pitchFamily="2" charset="-79"/>
                <a:cs typeface="Aharoni" panose="02010803020104030203" pitchFamily="2" charset="-79"/>
              </a:rPr>
              <a:t>element </a:t>
            </a:r>
            <a:r>
              <a:rPr lang="en-GB" sz="2400" dirty="0">
                <a:latin typeface="Aharoni" panose="02010803020104030203" pitchFamily="2" charset="-79"/>
                <a:cs typeface="Aharoni" panose="02010803020104030203" pitchFamily="2" charset="-79"/>
              </a:rPr>
              <a:t>worth </a:t>
            </a:r>
            <a:r>
              <a:rPr lang="en-GB" sz="2400" b="1" dirty="0">
                <a:latin typeface="+mj-lt"/>
                <a:cs typeface="Aharoni" panose="02010803020104030203" pitchFamily="2" charset="-79"/>
              </a:rPr>
              <a:t>70% </a:t>
            </a:r>
            <a:r>
              <a:rPr lang="en-GB" sz="2400" dirty="0">
                <a:solidFill>
                  <a:schemeClr val="bg1">
                    <a:alpha val="70000"/>
                  </a:schemeClr>
                </a:solidFill>
                <a:latin typeface="Aharoni" panose="02010803020104030203" pitchFamily="2" charset="-79"/>
                <a:cs typeface="Aharoni" panose="02010803020104030203" pitchFamily="2" charset="-79"/>
              </a:rPr>
              <a:t>of the marks,</a:t>
            </a:r>
          </a:p>
          <a:p>
            <a:pPr>
              <a:lnSpc>
                <a:spcPct val="115000"/>
              </a:lnSpc>
            </a:pPr>
            <a:r>
              <a:rPr lang="en-GB" sz="2400" dirty="0">
                <a:solidFill>
                  <a:schemeClr val="bg1">
                    <a:alpha val="70000"/>
                  </a:schemeClr>
                </a:solidFill>
                <a:latin typeface="Aharoni" panose="02010803020104030203" pitchFamily="2" charset="-79"/>
                <a:cs typeface="Aharoni" panose="02010803020104030203" pitchFamily="2" charset="-79"/>
              </a:rPr>
              <a:t>A </a:t>
            </a:r>
            <a:r>
              <a:rPr lang="en-GB" sz="2400" dirty="0">
                <a:latin typeface="Aharoni" panose="02010803020104030203" pitchFamily="2" charset="-79"/>
                <a:cs typeface="Aharoni" panose="02010803020104030203" pitchFamily="2" charset="-79"/>
              </a:rPr>
              <a:t>practical coursework project </a:t>
            </a:r>
            <a:r>
              <a:rPr lang="en-GB" sz="2400" dirty="0">
                <a:solidFill>
                  <a:schemeClr val="bg1">
                    <a:alpha val="70000"/>
                  </a:schemeClr>
                </a:solidFill>
                <a:latin typeface="Aharoni" panose="02010803020104030203" pitchFamily="2" charset="-79"/>
                <a:cs typeface="Aharoni" panose="02010803020104030203" pitchFamily="2" charset="-79"/>
              </a:rPr>
              <a:t>to be completed under the supervision of the class teacher, </a:t>
            </a:r>
            <a:r>
              <a:rPr lang="en-GB" sz="2400" dirty="0">
                <a:latin typeface="Aharoni" panose="02010803020104030203" pitchFamily="2" charset="-79"/>
                <a:cs typeface="Aharoni" panose="02010803020104030203" pitchFamily="2" charset="-79"/>
              </a:rPr>
              <a:t>worth </a:t>
            </a:r>
            <a:r>
              <a:rPr lang="en-GB" sz="2400" b="1" dirty="0">
                <a:latin typeface="+mj-lt"/>
                <a:cs typeface="Aharoni" panose="02010803020104030203" pitchFamily="2" charset="-79"/>
              </a:rPr>
              <a:t>30% </a:t>
            </a:r>
            <a:r>
              <a:rPr lang="en-GB" sz="2400" dirty="0">
                <a:solidFill>
                  <a:schemeClr val="bg1">
                    <a:alpha val="70000"/>
                  </a:schemeClr>
                </a:solidFill>
                <a:latin typeface="Aharoni" panose="02010803020104030203" pitchFamily="2" charset="-79"/>
                <a:cs typeface="Aharoni" panose="02010803020104030203" pitchFamily="2" charset="-79"/>
              </a:rPr>
              <a:t>of the marks.</a:t>
            </a:r>
          </a:p>
          <a:p>
            <a:pPr>
              <a:lnSpc>
                <a:spcPct val="115000"/>
              </a:lnSpc>
            </a:pPr>
            <a:r>
              <a:rPr lang="en-GB" sz="2400" dirty="0">
                <a:solidFill>
                  <a:schemeClr val="bg1">
                    <a:alpha val="70000"/>
                  </a:schemeClr>
                </a:solidFill>
                <a:latin typeface="Aharoni" panose="02010803020104030203" pitchFamily="2" charset="-79"/>
                <a:cs typeface="Aharoni" panose="02010803020104030203" pitchFamily="2" charset="-79"/>
              </a:rPr>
              <a:t>All components will be assessed externally. The subject will be rolled out nationally for Leaving Certificate students commencing in September 2020, for examination in 2022.</a:t>
            </a:r>
          </a:p>
        </p:txBody>
      </p:sp>
      <p:sp>
        <p:nvSpPr>
          <p:cNvPr id="2" name="Title 1">
            <a:extLst>
              <a:ext uri="{FF2B5EF4-FFF2-40B4-BE49-F238E27FC236}">
                <a16:creationId xmlns:a16="http://schemas.microsoft.com/office/drawing/2014/main" id="{0B599CFC-FD45-4651-8DAC-7ACB23DE0D04}"/>
              </a:ext>
            </a:extLst>
          </p:cNvPr>
          <p:cNvSpPr>
            <a:spLocks noGrp="1"/>
          </p:cNvSpPr>
          <p:nvPr>
            <p:ph type="title"/>
          </p:nvPr>
        </p:nvSpPr>
        <p:spPr>
          <a:xfrm>
            <a:off x="6096000" y="0"/>
            <a:ext cx="5334000" cy="977591"/>
          </a:xfrm>
        </p:spPr>
        <p:txBody>
          <a:bodyPr>
            <a:normAutofit/>
          </a:bodyPr>
          <a:lstStyle/>
          <a:p>
            <a:r>
              <a:rPr lang="en-GB" sz="3200" dirty="0">
                <a:latin typeface="Aharoni" panose="02010803020104030203" pitchFamily="2" charset="-79"/>
                <a:cs typeface="Aharoni" panose="02010803020104030203" pitchFamily="2" charset="-79"/>
              </a:rPr>
              <a:t>Computer Science</a:t>
            </a:r>
          </a:p>
        </p:txBody>
      </p:sp>
      <p:pic>
        <p:nvPicPr>
          <p:cNvPr id="4" name="Audio 3">
            <a:hlinkClick r:id="" action="ppaction://media"/>
            <a:extLst>
              <a:ext uri="{FF2B5EF4-FFF2-40B4-BE49-F238E27FC236}">
                <a16:creationId xmlns:a16="http://schemas.microsoft.com/office/drawing/2014/main" id="{62CB8C74-98A5-42AB-8AAF-B88E3B0A71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12373435"/>
      </p:ext>
    </p:extLst>
  </p:cSld>
  <p:clrMapOvr>
    <a:masterClrMapping/>
  </p:clrMapOvr>
  <mc:AlternateContent xmlns:mc="http://schemas.openxmlformats.org/markup-compatibility/2006" xmlns:p14="http://schemas.microsoft.com/office/powerpoint/2010/main">
    <mc:Choice Requires="p14">
      <p:transition spd="slow" p14:dur="2000" advTm="16441"/>
    </mc:Choice>
    <mc:Fallback xmlns="">
      <p:transition spd="slow" advTm="1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E7DE-483D-4755-BE21-1E2344C92A10}"/>
              </a:ext>
            </a:extLst>
          </p:cNvPr>
          <p:cNvSpPr>
            <a:spLocks noGrp="1"/>
          </p:cNvSpPr>
          <p:nvPr>
            <p:ph type="title"/>
          </p:nvPr>
        </p:nvSpPr>
        <p:spPr>
          <a:xfrm>
            <a:off x="762000" y="200722"/>
            <a:ext cx="10668000" cy="2085278"/>
          </a:xfrm>
        </p:spPr>
        <p:txBody>
          <a:bodyPr/>
          <a:lstStyle/>
          <a:p>
            <a:r>
              <a:rPr lang="en-GB" dirty="0"/>
              <a:t>What are the most important factors in choosing your subjects?</a:t>
            </a:r>
          </a:p>
        </p:txBody>
      </p:sp>
      <p:sp>
        <p:nvSpPr>
          <p:cNvPr id="3" name="Content Placeholder 2">
            <a:extLst>
              <a:ext uri="{FF2B5EF4-FFF2-40B4-BE49-F238E27FC236}">
                <a16:creationId xmlns:a16="http://schemas.microsoft.com/office/drawing/2014/main" id="{AAF27C39-75A8-4B01-BFBD-322D6FA78D3E}"/>
              </a:ext>
            </a:extLst>
          </p:cNvPr>
          <p:cNvSpPr>
            <a:spLocks noGrp="1"/>
          </p:cNvSpPr>
          <p:nvPr>
            <p:ph idx="1"/>
          </p:nvPr>
        </p:nvSpPr>
        <p:spPr>
          <a:xfrm>
            <a:off x="762000" y="2286000"/>
            <a:ext cx="8292790" cy="3818083"/>
          </a:xfrm>
        </p:spPr>
        <p:txBody>
          <a:bodyPr>
            <a:normAutofit fontScale="92500" lnSpcReduction="10000"/>
          </a:bodyPr>
          <a:lstStyle/>
          <a:p>
            <a:pPr marL="514350" indent="-514350">
              <a:buFont typeface="+mj-lt"/>
              <a:buAutoNum type="arabicPeriod"/>
            </a:pPr>
            <a:r>
              <a:rPr lang="en-GB" sz="4000" dirty="0">
                <a:solidFill>
                  <a:schemeClr val="bg1">
                    <a:alpha val="70000"/>
                  </a:schemeClr>
                </a:solidFill>
                <a:latin typeface="Aharoni" panose="02010803020104030203" pitchFamily="2" charset="-79"/>
                <a:cs typeface="Aharoni" panose="02010803020104030203" pitchFamily="2" charset="-79"/>
              </a:rPr>
              <a:t>Choose subjects you enjoy and in which you have an interest</a:t>
            </a:r>
          </a:p>
          <a:p>
            <a:pPr marL="514350" indent="-514350">
              <a:buFont typeface="+mj-lt"/>
              <a:buAutoNum type="arabicPeriod"/>
            </a:pPr>
            <a:endParaRPr lang="en-GB" sz="4000" dirty="0">
              <a:solidFill>
                <a:schemeClr val="bg1">
                  <a:alpha val="70000"/>
                </a:schemeClr>
              </a:solidFill>
              <a:latin typeface="Aharoni" panose="02010803020104030203" pitchFamily="2" charset="-79"/>
              <a:cs typeface="Aharoni" panose="02010803020104030203" pitchFamily="2" charset="-79"/>
            </a:endParaRPr>
          </a:p>
          <a:p>
            <a:pPr marL="514350" indent="-514350">
              <a:buFont typeface="+mj-lt"/>
              <a:buAutoNum type="arabicPeriod"/>
            </a:pPr>
            <a:r>
              <a:rPr lang="en-GB" sz="4000" dirty="0">
                <a:solidFill>
                  <a:schemeClr val="bg1">
                    <a:alpha val="70000"/>
                  </a:schemeClr>
                </a:solidFill>
                <a:latin typeface="Aharoni" panose="02010803020104030203" pitchFamily="2" charset="-79"/>
                <a:cs typeface="Aharoni" panose="02010803020104030203" pitchFamily="2" charset="-79"/>
              </a:rPr>
              <a:t>Note third level college and course requirements</a:t>
            </a:r>
          </a:p>
        </p:txBody>
      </p:sp>
      <p:pic>
        <p:nvPicPr>
          <p:cNvPr id="8" name="Audio 7">
            <a:hlinkClick r:id="" action="ppaction://media"/>
            <a:extLst>
              <a:ext uri="{FF2B5EF4-FFF2-40B4-BE49-F238E27FC236}">
                <a16:creationId xmlns:a16="http://schemas.microsoft.com/office/drawing/2014/main" id="{9E0EA787-AB57-4945-9F6B-32ACC7BB88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7674765"/>
      </p:ext>
    </p:extLst>
  </p:cSld>
  <p:clrMapOvr>
    <a:masterClrMapping/>
  </p:clrMapOvr>
  <mc:AlternateContent xmlns:mc="http://schemas.openxmlformats.org/markup-compatibility/2006" xmlns:p14="http://schemas.microsoft.com/office/powerpoint/2010/main">
    <mc:Choice Requires="p14">
      <p:transition spd="slow" p14:dur="2000" advTm="28294"/>
    </mc:Choice>
    <mc:Fallback xmlns="">
      <p:transition spd="slow" advTm="2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DFDC-EF3E-417C-8657-312B613CDEF1}"/>
              </a:ext>
            </a:extLst>
          </p:cNvPr>
          <p:cNvSpPr>
            <a:spLocks noGrp="1"/>
          </p:cNvSpPr>
          <p:nvPr>
            <p:ph type="title"/>
          </p:nvPr>
        </p:nvSpPr>
        <p:spPr>
          <a:xfrm>
            <a:off x="762000" y="89210"/>
            <a:ext cx="10668000" cy="959005"/>
          </a:xfrm>
        </p:spPr>
        <p:txBody>
          <a:bodyPr/>
          <a:lstStyle/>
          <a:p>
            <a:pPr algn="ctr"/>
            <a:r>
              <a:rPr lang="en-GB" dirty="0">
                <a:latin typeface="Aharoni" panose="02010803020104030203" pitchFamily="2" charset="-79"/>
                <a:cs typeface="Aharoni" panose="02010803020104030203" pitchFamily="2" charset="-79"/>
              </a:rPr>
              <a:t>Third Level Requirements</a:t>
            </a:r>
          </a:p>
        </p:txBody>
      </p:sp>
      <p:sp>
        <p:nvSpPr>
          <p:cNvPr id="3" name="Content Placeholder 2">
            <a:extLst>
              <a:ext uri="{FF2B5EF4-FFF2-40B4-BE49-F238E27FC236}">
                <a16:creationId xmlns:a16="http://schemas.microsoft.com/office/drawing/2014/main" id="{B7D0D1DA-4342-4EFA-86A5-B2AB040C68D1}"/>
              </a:ext>
            </a:extLst>
          </p:cNvPr>
          <p:cNvSpPr>
            <a:spLocks noGrp="1"/>
          </p:cNvSpPr>
          <p:nvPr>
            <p:ph idx="1"/>
          </p:nvPr>
        </p:nvSpPr>
        <p:spPr>
          <a:xfrm>
            <a:off x="762000" y="892098"/>
            <a:ext cx="9808029" cy="5211985"/>
          </a:xfrm>
        </p:spPr>
        <p:txBody>
          <a:bodyPr>
            <a:normAutofit/>
          </a:bodyPr>
          <a:lstStyle/>
          <a:p>
            <a:r>
              <a:rPr lang="en-GB" dirty="0">
                <a:solidFill>
                  <a:schemeClr val="bg1">
                    <a:alpha val="70000"/>
                  </a:schemeClr>
                </a:solidFill>
                <a:latin typeface="Aharoni" panose="02010803020104030203" pitchFamily="2" charset="-79"/>
                <a:cs typeface="Aharoni" panose="02010803020104030203" pitchFamily="2" charset="-79"/>
              </a:rPr>
              <a:t>Aspects to being eligible to pursue a course at third level </a:t>
            </a:r>
            <a:r>
              <a:rPr lang="en-GB" dirty="0">
                <a:solidFill>
                  <a:schemeClr val="bg1">
                    <a:alpha val="70000"/>
                  </a:schemeClr>
                </a:solidFill>
              </a:rPr>
              <a:t>– </a:t>
            </a:r>
          </a:p>
          <a:p>
            <a:pPr marL="1714500" lvl="3" indent="-342900">
              <a:buFont typeface="+mj-lt"/>
              <a:buAutoNum type="arabicPeriod"/>
            </a:pPr>
            <a:r>
              <a:rPr lang="en-GB" sz="4000" dirty="0">
                <a:solidFill>
                  <a:schemeClr val="bg1">
                    <a:alpha val="70000"/>
                  </a:schemeClr>
                </a:solidFill>
                <a:latin typeface="Aharoni" panose="02010803020104030203" pitchFamily="2" charset="-79"/>
                <a:cs typeface="Aharoni" panose="02010803020104030203" pitchFamily="2" charset="-79"/>
              </a:rPr>
              <a:t>Having the essential subjects</a:t>
            </a:r>
          </a:p>
          <a:p>
            <a:pPr marL="1714500" lvl="3" indent="-342900">
              <a:buFont typeface="+mj-lt"/>
              <a:buAutoNum type="arabicPeriod"/>
            </a:pPr>
            <a:r>
              <a:rPr lang="en-GB" sz="4000" dirty="0">
                <a:solidFill>
                  <a:schemeClr val="bg1">
                    <a:alpha val="70000"/>
                  </a:schemeClr>
                </a:solidFill>
                <a:latin typeface="Aharoni" panose="02010803020104030203" pitchFamily="2" charset="-79"/>
                <a:cs typeface="Aharoni" panose="02010803020104030203" pitchFamily="2" charset="-79"/>
              </a:rPr>
              <a:t>Achieving the correct grades</a:t>
            </a:r>
          </a:p>
          <a:p>
            <a:pPr marL="1714500" lvl="3" indent="-342900">
              <a:buFont typeface="+mj-lt"/>
              <a:buAutoNum type="arabicPeriod"/>
            </a:pPr>
            <a:r>
              <a:rPr lang="en-GB" sz="4000" dirty="0">
                <a:solidFill>
                  <a:schemeClr val="bg1">
                    <a:alpha val="70000"/>
                  </a:schemeClr>
                </a:solidFill>
                <a:latin typeface="Aharoni" panose="02010803020104030203" pitchFamily="2" charset="-79"/>
                <a:cs typeface="Aharoni" panose="02010803020104030203" pitchFamily="2" charset="-79"/>
              </a:rPr>
              <a:t>Having the required points to be eligible to get a place on the course.</a:t>
            </a:r>
          </a:p>
        </p:txBody>
      </p:sp>
      <p:pic>
        <p:nvPicPr>
          <p:cNvPr id="7" name="Audio 6">
            <a:hlinkClick r:id="" action="ppaction://media"/>
            <a:extLst>
              <a:ext uri="{FF2B5EF4-FFF2-40B4-BE49-F238E27FC236}">
                <a16:creationId xmlns:a16="http://schemas.microsoft.com/office/drawing/2014/main" id="{1F914A84-8835-4529-9C77-C9BB7B475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1910939"/>
      </p:ext>
    </p:extLst>
  </p:cSld>
  <p:clrMapOvr>
    <a:masterClrMapping/>
  </p:clrMapOvr>
  <mc:AlternateContent xmlns:mc="http://schemas.openxmlformats.org/markup-compatibility/2006" xmlns:p14="http://schemas.microsoft.com/office/powerpoint/2010/main">
    <mc:Choice Requires="p14">
      <p:transition spd="slow" p14:dur="2000" advTm="16678"/>
    </mc:Choice>
    <mc:Fallback xmlns="">
      <p:transition spd="slow" advTm="1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148C94F-82C0-4DC5-9EC9-9D5EAD7E639E}"/>
              </a:ext>
            </a:extLst>
          </p:cNvPr>
          <p:cNvSpPr>
            <a:spLocks noGrp="1" noChangeArrowheads="1"/>
          </p:cNvSpPr>
          <p:nvPr>
            <p:ph type="title"/>
          </p:nvPr>
        </p:nvSpPr>
        <p:spPr>
          <a:xfrm>
            <a:off x="762000" y="97972"/>
            <a:ext cx="10668000" cy="1230086"/>
          </a:xfrm>
        </p:spPr>
        <p:txBody>
          <a:bodyPr>
            <a:normAutofit/>
          </a:bodyPr>
          <a:lstStyle/>
          <a:p>
            <a:pPr algn="ctr"/>
            <a:r>
              <a:rPr lang="en-IE" altLang="en-US" dirty="0">
                <a:latin typeface="Aharoni" panose="02010803020104030203" pitchFamily="2" charset="-79"/>
                <a:cs typeface="Aharoni" panose="02010803020104030203" pitchFamily="2" charset="-79"/>
              </a:rPr>
              <a:t>New Leaving Cert Points</a:t>
            </a:r>
          </a:p>
        </p:txBody>
      </p:sp>
      <p:pic>
        <p:nvPicPr>
          <p:cNvPr id="1026" name="Picture 2" descr="How to understand the new points system">
            <a:extLst>
              <a:ext uri="{FF2B5EF4-FFF2-40B4-BE49-F238E27FC236}">
                <a16:creationId xmlns:a16="http://schemas.microsoft.com/office/drawing/2014/main" id="{534D67D6-9BD8-484A-A013-5FFAFE63949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7977" y="1123406"/>
            <a:ext cx="10528663" cy="551869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DC070E5-3DC7-489F-B711-9EBFD6782A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323"/>
    </mc:Choice>
    <mc:Fallback xmlns="">
      <p:transition spd="slow" advTm="6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B7C0FC82-0359-4C53-93F8-95190FD81571}"/>
              </a:ext>
            </a:extLst>
          </p:cNvPr>
          <p:cNvSpPr>
            <a:spLocks noGrp="1"/>
          </p:cNvSpPr>
          <p:nvPr>
            <p:ph type="ctrTitle"/>
          </p:nvPr>
        </p:nvSpPr>
        <p:spPr>
          <a:xfrm>
            <a:off x="6858000" y="762002"/>
            <a:ext cx="4572000" cy="846462"/>
          </a:xfrm>
        </p:spPr>
        <p:txBody>
          <a:bodyPr>
            <a:normAutofit/>
          </a:bodyPr>
          <a:lstStyle/>
          <a:p>
            <a:pPr algn="l"/>
            <a:r>
              <a:rPr lang="en-GB" sz="4400" dirty="0">
                <a:latin typeface="Aharoni" panose="02010803020104030203" pitchFamily="2" charset="-79"/>
                <a:cs typeface="Aharoni" panose="02010803020104030203" pitchFamily="2" charset="-79"/>
              </a:rPr>
              <a:t>Bonus Points</a:t>
            </a:r>
          </a:p>
        </p:txBody>
      </p:sp>
      <p:sp>
        <p:nvSpPr>
          <p:cNvPr id="3" name="Subtitle 2">
            <a:extLst>
              <a:ext uri="{FF2B5EF4-FFF2-40B4-BE49-F238E27FC236}">
                <a16:creationId xmlns:a16="http://schemas.microsoft.com/office/drawing/2014/main" id="{C308745A-F1A5-4DFF-B5CD-DF83A05F84A3}"/>
              </a:ext>
            </a:extLst>
          </p:cNvPr>
          <p:cNvSpPr>
            <a:spLocks noGrp="1"/>
          </p:cNvSpPr>
          <p:nvPr>
            <p:ph type="subTitle" idx="1"/>
          </p:nvPr>
        </p:nvSpPr>
        <p:spPr>
          <a:xfrm>
            <a:off x="6857999" y="1828800"/>
            <a:ext cx="4571999" cy="4267199"/>
          </a:xfrm>
        </p:spPr>
        <p:txBody>
          <a:bodyPr>
            <a:normAutofit/>
          </a:bodyPr>
          <a:lstStyle/>
          <a:p>
            <a:pPr marL="1714500" lvl="3" indent="-342900" algn="l">
              <a:buFont typeface="Arial" panose="020B0604020202020204" pitchFamily="34" charset="0"/>
              <a:buChar char="•"/>
            </a:pPr>
            <a:r>
              <a:rPr lang="en-GB" sz="3200" b="1" dirty="0">
                <a:solidFill>
                  <a:schemeClr val="bg1">
                    <a:alpha val="70000"/>
                  </a:schemeClr>
                </a:solidFill>
                <a:latin typeface="+mj-lt"/>
                <a:cs typeface="Aharoni" panose="02010803020104030203" pitchFamily="2" charset="-79"/>
              </a:rPr>
              <a:t>25</a:t>
            </a:r>
            <a:r>
              <a:rPr lang="en-GB" sz="3200" dirty="0">
                <a:solidFill>
                  <a:schemeClr val="bg1">
                    <a:alpha val="70000"/>
                  </a:schemeClr>
                </a:solidFill>
                <a:latin typeface="Aharoni" panose="02010803020104030203" pitchFamily="2" charset="-79"/>
                <a:cs typeface="Aharoni" panose="02010803020104030203" pitchFamily="2" charset="-79"/>
              </a:rPr>
              <a:t> bonus points will be awarded to Higher Level Maths from H1 to H6</a:t>
            </a:r>
          </a:p>
        </p:txBody>
      </p:sp>
      <p:sp>
        <p:nvSpPr>
          <p:cNvPr id="12" name="Freeform: Shape 11">
            <a:extLst>
              <a:ext uri="{FF2B5EF4-FFF2-40B4-BE49-F238E27FC236}">
                <a16:creationId xmlns:a16="http://schemas.microsoft.com/office/drawing/2014/main" id="{FEDD342A-EF89-4827-9C79-749F2849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578824" cy="6028256"/>
          </a:xfrm>
          <a:custGeom>
            <a:avLst/>
            <a:gdLst>
              <a:gd name="connsiteX0" fmla="*/ 0 w 5578824"/>
              <a:gd name="connsiteY0" fmla="*/ 0 h 6028256"/>
              <a:gd name="connsiteX1" fmla="*/ 3897606 w 5578824"/>
              <a:gd name="connsiteY1" fmla="*/ 0 h 6028256"/>
              <a:gd name="connsiteX2" fmla="*/ 4274232 w 5578824"/>
              <a:gd name="connsiteY2" fmla="*/ 360545 h 6028256"/>
              <a:gd name="connsiteX3" fmla="*/ 4673934 w 5578824"/>
              <a:gd name="connsiteY3" fmla="*/ 738354 h 6028256"/>
              <a:gd name="connsiteX4" fmla="*/ 5421862 w 5578824"/>
              <a:gd name="connsiteY4" fmla="*/ 1773839 h 6028256"/>
              <a:gd name="connsiteX5" fmla="*/ 5469199 w 5578824"/>
              <a:gd name="connsiteY5" fmla="*/ 3329255 h 6028256"/>
              <a:gd name="connsiteX6" fmla="*/ 4741546 w 5578824"/>
              <a:gd name="connsiteY6" fmla="*/ 4877588 h 6028256"/>
              <a:gd name="connsiteX7" fmla="*/ 1325600 w 5578824"/>
              <a:gd name="connsiteY7" fmla="*/ 5980388 h 6028256"/>
              <a:gd name="connsiteX8" fmla="*/ 137593 w 5578824"/>
              <a:gd name="connsiteY8" fmla="*/ 5804042 h 6028256"/>
              <a:gd name="connsiteX9" fmla="*/ 0 w 5578824"/>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9"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47A9921-6509-49C2-BEBF-924F28066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7" name="Graphic 6" descr="Checkmark">
            <a:extLst>
              <a:ext uri="{FF2B5EF4-FFF2-40B4-BE49-F238E27FC236}">
                <a16:creationId xmlns:a16="http://schemas.microsoft.com/office/drawing/2014/main" id="{66DC80D9-2996-416F-9D13-04E4F15FE7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 y="9526"/>
            <a:ext cx="6095999" cy="6095999"/>
          </a:xfrm>
          <a:prstGeom prst="rect">
            <a:avLst/>
          </a:prstGeom>
        </p:spPr>
      </p:pic>
      <p:pic>
        <p:nvPicPr>
          <p:cNvPr id="5" name="Audio 4">
            <a:hlinkClick r:id="" action="ppaction://media"/>
            <a:extLst>
              <a:ext uri="{FF2B5EF4-FFF2-40B4-BE49-F238E27FC236}">
                <a16:creationId xmlns:a16="http://schemas.microsoft.com/office/drawing/2014/main" id="{08AC31E9-2079-488E-9533-61D847A360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90682999"/>
      </p:ext>
    </p:extLst>
  </p:cSld>
  <p:clrMapOvr>
    <a:masterClrMapping/>
  </p:clrMapOvr>
  <mc:AlternateContent xmlns:mc="http://schemas.openxmlformats.org/markup-compatibility/2006" xmlns:p14="http://schemas.microsoft.com/office/powerpoint/2010/main">
    <mc:Choice Requires="p14">
      <p:transition spd="slow" p14:dur="2000" advTm="18916"/>
    </mc:Choice>
    <mc:Fallback xmlns="">
      <p:transition spd="slow" advTm="18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DCB6E-6E34-4775-9A4D-E98CBFF789EA}"/>
              </a:ext>
            </a:extLst>
          </p:cNvPr>
          <p:cNvSpPr>
            <a:spLocks noGrp="1"/>
          </p:cNvSpPr>
          <p:nvPr>
            <p:ph type="title"/>
          </p:nvPr>
        </p:nvSpPr>
        <p:spPr>
          <a:xfrm>
            <a:off x="762000" y="143220"/>
            <a:ext cx="10668000" cy="991518"/>
          </a:xfrm>
        </p:spPr>
        <p:txBody>
          <a:bodyPr/>
          <a:lstStyle/>
          <a:p>
            <a:pPr algn="ctr"/>
            <a:r>
              <a:rPr lang="en-GB" dirty="0"/>
              <a:t>Foreign Languages</a:t>
            </a:r>
          </a:p>
        </p:txBody>
      </p:sp>
      <p:sp>
        <p:nvSpPr>
          <p:cNvPr id="6" name="Content Placeholder 5">
            <a:extLst>
              <a:ext uri="{FF2B5EF4-FFF2-40B4-BE49-F238E27FC236}">
                <a16:creationId xmlns:a16="http://schemas.microsoft.com/office/drawing/2014/main" id="{18B3E976-F5C0-4474-8946-0777C3D7A902}"/>
              </a:ext>
            </a:extLst>
          </p:cNvPr>
          <p:cNvSpPr>
            <a:spLocks noGrp="1"/>
          </p:cNvSpPr>
          <p:nvPr>
            <p:ph idx="1"/>
          </p:nvPr>
        </p:nvSpPr>
        <p:spPr>
          <a:xfrm>
            <a:off x="762000" y="1046602"/>
            <a:ext cx="10668000" cy="5057482"/>
          </a:xfrm>
        </p:spPr>
        <p:txBody>
          <a:bodyPr>
            <a:noAutofit/>
          </a:bodyPr>
          <a:lstStyle/>
          <a:p>
            <a:pPr algn="l" rtl="0" eaLnBrk="1" fontAlgn="t" latinLnBrk="0" hangingPunct="1">
              <a:spcBef>
                <a:spcPts val="0"/>
              </a:spcBef>
              <a:spcAft>
                <a:spcPts val="0"/>
              </a:spcAft>
            </a:pPr>
            <a:r>
              <a:rPr lang="en-GB" sz="3200" dirty="0">
                <a:solidFill>
                  <a:schemeClr val="bg1">
                    <a:alpha val="70000"/>
                  </a:schemeClr>
                </a:solidFill>
                <a:latin typeface="Aharoni" panose="02010803020104030203" pitchFamily="2" charset="-79"/>
                <a:cs typeface="Aharoni" panose="02010803020104030203" pitchFamily="2" charset="-79"/>
              </a:rPr>
              <a:t>NUI (Maynooth, UCD, UCC and Galway  Universities) </a:t>
            </a:r>
            <a:r>
              <a:rPr lang="en-GB" sz="3200" u="sng" dirty="0">
                <a:latin typeface="Aharoni" panose="02010803020104030203" pitchFamily="2" charset="-79"/>
                <a:cs typeface="Aharoni" panose="02010803020104030203" pitchFamily="2" charset="-79"/>
              </a:rPr>
              <a:t>may</a:t>
            </a:r>
            <a:r>
              <a:rPr lang="en-GB" sz="3200" dirty="0">
                <a:solidFill>
                  <a:schemeClr val="bg1">
                    <a:alpha val="70000"/>
                  </a:schemeClr>
                </a:solidFill>
                <a:latin typeface="Aharoni" panose="02010803020104030203" pitchFamily="2" charset="-79"/>
                <a:cs typeface="Aharoni" panose="02010803020104030203" pitchFamily="2" charset="-79"/>
              </a:rPr>
              <a:t> have a language requirement for their courses.</a:t>
            </a:r>
          </a:p>
          <a:p>
            <a:pPr algn="l" rtl="0" eaLnBrk="1" fontAlgn="t" latinLnBrk="0" hangingPunct="1">
              <a:spcBef>
                <a:spcPts val="0"/>
              </a:spcBef>
              <a:spcAft>
                <a:spcPts val="0"/>
              </a:spcAft>
            </a:pPr>
            <a:r>
              <a:rPr lang="en-GB" sz="3200" dirty="0">
                <a:solidFill>
                  <a:schemeClr val="bg1">
                    <a:alpha val="70000"/>
                  </a:schemeClr>
                </a:solidFill>
                <a:latin typeface="Aharoni" panose="02010803020104030203" pitchFamily="2" charset="-79"/>
                <a:cs typeface="Aharoni" panose="02010803020104030203" pitchFamily="2" charset="-79"/>
              </a:rPr>
              <a:t>A number of smaller colleges are also part of NUI including St. Angela’s College (Home Economics), Sligo.</a:t>
            </a:r>
          </a:p>
          <a:p>
            <a:pPr algn="l" rtl="0" eaLnBrk="1" fontAlgn="t" latinLnBrk="0" hangingPunct="1">
              <a:spcBef>
                <a:spcPts val="0"/>
              </a:spcBef>
              <a:spcAft>
                <a:spcPts val="0"/>
              </a:spcAft>
            </a:pPr>
            <a:r>
              <a:rPr lang="en-GB" sz="3200" dirty="0">
                <a:solidFill>
                  <a:schemeClr val="bg1">
                    <a:alpha val="70000"/>
                  </a:schemeClr>
                </a:solidFill>
                <a:latin typeface="Aharoni" panose="02010803020104030203" pitchFamily="2" charset="-79"/>
                <a:cs typeface="Aharoni" panose="02010803020104030203" pitchFamily="2" charset="-79"/>
              </a:rPr>
              <a:t>There are courses within the NUI which do not have a language requirement, e.g. Engineering, Science, Nursing and Agriculture.</a:t>
            </a:r>
          </a:p>
        </p:txBody>
      </p:sp>
      <p:pic>
        <p:nvPicPr>
          <p:cNvPr id="5" name="Audio 4">
            <a:hlinkClick r:id="" action="ppaction://media"/>
            <a:extLst>
              <a:ext uri="{FF2B5EF4-FFF2-40B4-BE49-F238E27FC236}">
                <a16:creationId xmlns:a16="http://schemas.microsoft.com/office/drawing/2014/main" id="{C32C0BB0-B6BD-4273-9899-9DF94E5782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67296910"/>
      </p:ext>
    </p:extLst>
  </p:cSld>
  <p:clrMapOvr>
    <a:masterClrMapping/>
  </p:clrMapOvr>
  <mc:AlternateContent xmlns:mc="http://schemas.openxmlformats.org/markup-compatibility/2006" xmlns:p14="http://schemas.microsoft.com/office/powerpoint/2010/main">
    <mc:Choice Requires="p14">
      <p:transition spd="slow" p14:dur="2000" advTm="39645"/>
    </mc:Choice>
    <mc:Fallback xmlns="">
      <p:transition spd="slow" advTm="39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A3E82850-2BCF-4F17-97DB-A7A5779BAA73}"/>
              </a:ext>
            </a:extLst>
          </p:cNvPr>
          <p:cNvSpPr>
            <a:spLocks noGrp="1"/>
          </p:cNvSpPr>
          <p:nvPr>
            <p:ph type="title"/>
          </p:nvPr>
        </p:nvSpPr>
        <p:spPr>
          <a:xfrm>
            <a:off x="718750" y="762000"/>
            <a:ext cx="3048001" cy="2286000"/>
          </a:xfrm>
        </p:spPr>
        <p:txBody>
          <a:bodyPr anchor="t">
            <a:normAutofit/>
          </a:bodyPr>
          <a:lstStyle/>
          <a:p>
            <a:r>
              <a:rPr lang="en-GB" sz="3200">
                <a:latin typeface="Aharoni" panose="02010803020104030203" pitchFamily="2" charset="-79"/>
                <a:cs typeface="Aharoni" panose="02010803020104030203" pitchFamily="2" charset="-79"/>
              </a:rPr>
              <a:t>Foreign Languages …</a:t>
            </a:r>
          </a:p>
        </p:txBody>
      </p:sp>
      <p:sp>
        <p:nvSpPr>
          <p:cNvPr id="15" name="Freeform: Shape 14">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8CF433EE-A694-4030-98F5-3424F3A74183}"/>
              </a:ext>
            </a:extLst>
          </p:cNvPr>
          <p:cNvGraphicFramePr>
            <a:graphicFrameLocks noGrp="1"/>
          </p:cNvGraphicFramePr>
          <p:nvPr>
            <p:ph idx="1"/>
            <p:extLst>
              <p:ext uri="{D42A27DB-BD31-4B8C-83A1-F6EECF244321}">
                <p14:modId xmlns:p14="http://schemas.microsoft.com/office/powerpoint/2010/main" val="2160316607"/>
              </p:ext>
            </p:extLst>
          </p:nvPr>
        </p:nvGraphicFramePr>
        <p:xfrm>
          <a:off x="4572000" y="1524000"/>
          <a:ext cx="68580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C3D795B8-860B-471C-ABA6-3C4A756BE4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39368631"/>
      </p:ext>
    </p:extLst>
  </p:cSld>
  <p:clrMapOvr>
    <a:masterClrMapping/>
  </p:clrMapOvr>
  <mc:AlternateContent xmlns:mc="http://schemas.openxmlformats.org/markup-compatibility/2006" xmlns:p14="http://schemas.microsoft.com/office/powerpoint/2010/main">
    <mc:Choice Requires="p14">
      <p:transition spd="slow" p14:dur="2000" advTm="13172"/>
    </mc:Choice>
    <mc:Fallback xmlns="">
      <p:transition spd="slow" advTm="1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CEB-87F2-42F8-8657-7C27A318B2BF}"/>
              </a:ext>
            </a:extLst>
          </p:cNvPr>
          <p:cNvSpPr>
            <a:spLocks noGrp="1"/>
          </p:cNvSpPr>
          <p:nvPr>
            <p:ph type="title"/>
          </p:nvPr>
        </p:nvSpPr>
        <p:spPr/>
        <p:txBody>
          <a:bodyPr/>
          <a:lstStyle/>
          <a:p>
            <a:pPr algn="ctr"/>
            <a:r>
              <a:rPr lang="en-GB" dirty="0"/>
              <a:t>Foreign languages …</a:t>
            </a:r>
          </a:p>
        </p:txBody>
      </p:sp>
      <p:sp>
        <p:nvSpPr>
          <p:cNvPr id="3" name="Content Placeholder 2">
            <a:extLst>
              <a:ext uri="{FF2B5EF4-FFF2-40B4-BE49-F238E27FC236}">
                <a16:creationId xmlns:a16="http://schemas.microsoft.com/office/drawing/2014/main" id="{A79AC675-F97F-41CC-A132-477878A3C285}"/>
              </a:ext>
            </a:extLst>
          </p:cNvPr>
          <p:cNvSpPr>
            <a:spLocks noGrp="1"/>
          </p:cNvSpPr>
          <p:nvPr>
            <p:ph idx="1"/>
          </p:nvPr>
        </p:nvSpPr>
        <p:spPr/>
        <p:txBody>
          <a:bodyPr/>
          <a:lstStyle/>
          <a:p>
            <a:r>
              <a:rPr lang="en-GB" dirty="0">
                <a:solidFill>
                  <a:schemeClr val="bg1">
                    <a:alpha val="70000"/>
                  </a:schemeClr>
                </a:solidFill>
                <a:latin typeface="Aharoni" panose="02010803020104030203" pitchFamily="2" charset="-79"/>
                <a:cs typeface="Aharoni" panose="02010803020104030203" pitchFamily="2" charset="-79"/>
              </a:rPr>
              <a:t>The majority of the </a:t>
            </a:r>
            <a:r>
              <a:rPr lang="en-GB" b="1" dirty="0">
                <a:solidFill>
                  <a:schemeClr val="bg1">
                    <a:alpha val="70000"/>
                  </a:schemeClr>
                </a:solidFill>
                <a:latin typeface="+mj-lt"/>
                <a:cs typeface="Aharoni" panose="02010803020104030203" pitchFamily="2" charset="-79"/>
              </a:rPr>
              <a:t>48</a:t>
            </a:r>
            <a:r>
              <a:rPr lang="en-GB" dirty="0">
                <a:solidFill>
                  <a:schemeClr val="bg1">
                    <a:alpha val="70000"/>
                  </a:schemeClr>
                </a:solidFill>
                <a:latin typeface="Aharoni" panose="02010803020104030203" pitchFamily="2" charset="-79"/>
                <a:cs typeface="Aharoni" panose="02010803020104030203" pitchFamily="2" charset="-79"/>
              </a:rPr>
              <a:t> third-level institutions in the CAO system do no require a foreign language for college entry.</a:t>
            </a:r>
          </a:p>
          <a:p>
            <a:r>
              <a:rPr lang="en-GB" dirty="0">
                <a:solidFill>
                  <a:schemeClr val="bg1">
                    <a:alpha val="70000"/>
                  </a:schemeClr>
                </a:solidFill>
                <a:latin typeface="Aharoni" panose="02010803020104030203" pitchFamily="2" charset="-79"/>
                <a:cs typeface="Aharoni" panose="02010803020104030203" pitchFamily="2" charset="-79"/>
              </a:rPr>
              <a:t>This includes 4 universities – University of Limerick, TUD, Dublin City University and Trinity College.</a:t>
            </a:r>
          </a:p>
          <a:p>
            <a:r>
              <a:rPr lang="en-GB" dirty="0">
                <a:solidFill>
                  <a:schemeClr val="bg1">
                    <a:alpha val="70000"/>
                  </a:schemeClr>
                </a:solidFill>
                <a:latin typeface="Aharoni" panose="02010803020104030203" pitchFamily="2" charset="-79"/>
                <a:cs typeface="Aharoni" panose="02010803020104030203" pitchFamily="2" charset="-79"/>
              </a:rPr>
              <a:t>It also includes all of the Institutes of Technology.</a:t>
            </a:r>
          </a:p>
        </p:txBody>
      </p:sp>
      <p:pic>
        <p:nvPicPr>
          <p:cNvPr id="7" name="Audio 6">
            <a:hlinkClick r:id="" action="ppaction://media"/>
            <a:extLst>
              <a:ext uri="{FF2B5EF4-FFF2-40B4-BE49-F238E27FC236}">
                <a16:creationId xmlns:a16="http://schemas.microsoft.com/office/drawing/2014/main" id="{129FD44E-8840-4014-BD5C-04F812D3B42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65048199"/>
      </p:ext>
    </p:extLst>
  </p:cSld>
  <p:clrMapOvr>
    <a:masterClrMapping/>
  </p:clrMapOvr>
  <mc:AlternateContent xmlns:mc="http://schemas.openxmlformats.org/markup-compatibility/2006" xmlns:p14="http://schemas.microsoft.com/office/powerpoint/2010/main">
    <mc:Choice Requires="p14">
      <p:transition spd="slow" p14:dur="2000" advTm="23094"/>
    </mc:Choice>
    <mc:Fallback xmlns="">
      <p:transition spd="slow" advTm="23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AEBAB-4741-43E6-BE2B-30E3C1BBB315}"/>
              </a:ext>
            </a:extLst>
          </p:cNvPr>
          <p:cNvSpPr>
            <a:spLocks noGrp="1"/>
          </p:cNvSpPr>
          <p:nvPr>
            <p:ph type="ctrTitle"/>
          </p:nvPr>
        </p:nvSpPr>
        <p:spPr>
          <a:xfrm>
            <a:off x="762000" y="374574"/>
            <a:ext cx="10668000" cy="1101686"/>
          </a:xfrm>
        </p:spPr>
        <p:txBody>
          <a:bodyPr/>
          <a:lstStyle/>
          <a:p>
            <a:r>
              <a:rPr lang="en-GB" dirty="0"/>
              <a:t>Leaving Certificate Options</a:t>
            </a:r>
          </a:p>
        </p:txBody>
      </p:sp>
      <p:sp>
        <p:nvSpPr>
          <p:cNvPr id="3" name="Subtitle 2">
            <a:extLst>
              <a:ext uri="{FF2B5EF4-FFF2-40B4-BE49-F238E27FC236}">
                <a16:creationId xmlns:a16="http://schemas.microsoft.com/office/drawing/2014/main" id="{046714A8-C34F-4625-88DB-2B8FD63A4966}"/>
              </a:ext>
            </a:extLst>
          </p:cNvPr>
          <p:cNvSpPr>
            <a:spLocks noGrp="1"/>
          </p:cNvSpPr>
          <p:nvPr>
            <p:ph type="subTitle" idx="1"/>
          </p:nvPr>
        </p:nvSpPr>
        <p:spPr>
          <a:xfrm>
            <a:off x="762000" y="1476260"/>
            <a:ext cx="10668000" cy="4619739"/>
          </a:xfrm>
        </p:spPr>
        <p:txBody>
          <a:bodyPr>
            <a:normAutofit/>
          </a:bodyPr>
          <a:lstStyle/>
          <a:p>
            <a:pPr marL="342900" indent="-342900">
              <a:buFont typeface="Arial" panose="020B0604020202020204" pitchFamily="34" charset="0"/>
              <a:buChar char="•"/>
            </a:pPr>
            <a:r>
              <a:rPr lang="en-GB" sz="4400" dirty="0">
                <a:solidFill>
                  <a:schemeClr val="bg1">
                    <a:alpha val="70000"/>
                  </a:schemeClr>
                </a:solidFill>
                <a:latin typeface="Aharoni" panose="02010803020104030203" pitchFamily="2" charset="-79"/>
                <a:cs typeface="Aharoni" panose="02010803020104030203" pitchFamily="2" charset="-79"/>
              </a:rPr>
              <a:t>Most students study </a:t>
            </a:r>
            <a:r>
              <a:rPr lang="en-GB" sz="4400" b="1" u="sng" dirty="0">
                <a:latin typeface="Aharoni" panose="02010803020104030203" pitchFamily="2" charset="-79"/>
                <a:cs typeface="Aharoni" panose="02010803020104030203" pitchFamily="2" charset="-79"/>
              </a:rPr>
              <a:t>seven</a:t>
            </a:r>
            <a:r>
              <a:rPr lang="en-GB" sz="4400" dirty="0">
                <a:solidFill>
                  <a:schemeClr val="bg1">
                    <a:alpha val="70000"/>
                  </a:schemeClr>
                </a:solidFill>
                <a:latin typeface="Aharoni" panose="02010803020104030203" pitchFamily="2" charset="-79"/>
                <a:cs typeface="Aharoni" panose="02010803020104030203" pitchFamily="2" charset="-79"/>
              </a:rPr>
              <a:t> subjects for the Leaving Certificate</a:t>
            </a:r>
          </a:p>
          <a:p>
            <a:pPr marL="342900" indent="-342900">
              <a:buFont typeface="Arial" panose="020B0604020202020204" pitchFamily="34" charset="0"/>
              <a:buChar char="•"/>
            </a:pPr>
            <a:r>
              <a:rPr lang="en-GB" sz="4400" b="1" u="sng" dirty="0">
                <a:latin typeface="Aharoni" panose="02010803020104030203" pitchFamily="2" charset="-79"/>
                <a:cs typeface="Aharoni" panose="02010803020104030203" pitchFamily="2" charset="-79"/>
              </a:rPr>
              <a:t>Three</a:t>
            </a:r>
            <a:r>
              <a:rPr lang="en-GB" sz="4400" dirty="0">
                <a:solidFill>
                  <a:schemeClr val="bg1">
                    <a:alpha val="70000"/>
                  </a:schemeClr>
                </a:solidFill>
                <a:latin typeface="Aharoni" panose="02010803020104030203" pitchFamily="2" charset="-79"/>
                <a:cs typeface="Aharoni" panose="02010803020104030203" pitchFamily="2" charset="-79"/>
              </a:rPr>
              <a:t> of these are compulsory and the other </a:t>
            </a:r>
            <a:r>
              <a:rPr lang="en-GB" sz="4400" b="1" u="sng" dirty="0">
                <a:latin typeface="Aharoni" panose="02010803020104030203" pitchFamily="2" charset="-79"/>
                <a:cs typeface="Aharoni" panose="02010803020104030203" pitchFamily="2" charset="-79"/>
              </a:rPr>
              <a:t>four</a:t>
            </a:r>
            <a:r>
              <a:rPr lang="en-GB" sz="4400" dirty="0">
                <a:solidFill>
                  <a:schemeClr val="bg1">
                    <a:alpha val="70000"/>
                  </a:schemeClr>
                </a:solidFill>
                <a:latin typeface="Aharoni" panose="02010803020104030203" pitchFamily="2" charset="-79"/>
                <a:cs typeface="Aharoni" panose="02010803020104030203" pitchFamily="2" charset="-79"/>
              </a:rPr>
              <a:t> are optional.</a:t>
            </a:r>
          </a:p>
        </p:txBody>
      </p:sp>
      <p:pic>
        <p:nvPicPr>
          <p:cNvPr id="5" name="Audio 4">
            <a:hlinkClick r:id="" action="ppaction://media"/>
            <a:extLst>
              <a:ext uri="{FF2B5EF4-FFF2-40B4-BE49-F238E27FC236}">
                <a16:creationId xmlns:a16="http://schemas.microsoft.com/office/drawing/2014/main" id="{72E6B57D-7F5C-49E9-BB4B-6A539B999E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29284591"/>
      </p:ext>
    </p:extLst>
  </p:cSld>
  <p:clrMapOvr>
    <a:masterClrMapping/>
  </p:clrMapOvr>
  <mc:AlternateContent xmlns:mc="http://schemas.openxmlformats.org/markup-compatibility/2006" xmlns:p14="http://schemas.microsoft.com/office/powerpoint/2010/main">
    <mc:Choice Requires="p14">
      <p:transition spd="slow" p14:dur="2000" advTm="8398"/>
    </mc:Choice>
    <mc:Fallback xmlns="">
      <p:transition spd="slow" advTm="8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75CD783-E708-4711-B23C-5B7B72A3D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578824" cy="6028256"/>
          </a:xfrm>
          <a:custGeom>
            <a:avLst/>
            <a:gdLst>
              <a:gd name="connsiteX0" fmla="*/ 0 w 5578824"/>
              <a:gd name="connsiteY0" fmla="*/ 0 h 6028256"/>
              <a:gd name="connsiteX1" fmla="*/ 3897606 w 5578824"/>
              <a:gd name="connsiteY1" fmla="*/ 0 h 6028256"/>
              <a:gd name="connsiteX2" fmla="*/ 4274232 w 5578824"/>
              <a:gd name="connsiteY2" fmla="*/ 360545 h 6028256"/>
              <a:gd name="connsiteX3" fmla="*/ 4673934 w 5578824"/>
              <a:gd name="connsiteY3" fmla="*/ 738354 h 6028256"/>
              <a:gd name="connsiteX4" fmla="*/ 5421862 w 5578824"/>
              <a:gd name="connsiteY4" fmla="*/ 1773839 h 6028256"/>
              <a:gd name="connsiteX5" fmla="*/ 5469199 w 5578824"/>
              <a:gd name="connsiteY5" fmla="*/ 3329255 h 6028256"/>
              <a:gd name="connsiteX6" fmla="*/ 4741546 w 5578824"/>
              <a:gd name="connsiteY6" fmla="*/ 4877588 h 6028256"/>
              <a:gd name="connsiteX7" fmla="*/ 1325600 w 5578824"/>
              <a:gd name="connsiteY7" fmla="*/ 5980388 h 6028256"/>
              <a:gd name="connsiteX8" fmla="*/ 137593 w 5578824"/>
              <a:gd name="connsiteY8" fmla="*/ 5804042 h 6028256"/>
              <a:gd name="connsiteX9" fmla="*/ 0 w 5578824"/>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9"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7" name="Graphic 6" descr="Scientist">
            <a:extLst>
              <a:ext uri="{FF2B5EF4-FFF2-40B4-BE49-F238E27FC236}">
                <a16:creationId xmlns:a16="http://schemas.microsoft.com/office/drawing/2014/main" id="{41CBD10F-9D41-4C67-B9A0-BDA1750C3B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2827" y="1524000"/>
            <a:ext cx="4581173" cy="4581173"/>
          </a:xfrm>
          <a:prstGeom prst="rect">
            <a:avLst/>
          </a:prstGeom>
        </p:spPr>
      </p:pic>
      <p:sp>
        <p:nvSpPr>
          <p:cNvPr id="3" name="Content Placeholder 2">
            <a:extLst>
              <a:ext uri="{FF2B5EF4-FFF2-40B4-BE49-F238E27FC236}">
                <a16:creationId xmlns:a16="http://schemas.microsoft.com/office/drawing/2014/main" id="{5803BADA-C3BB-42D4-A129-FAE98D84A95E}"/>
              </a:ext>
            </a:extLst>
          </p:cNvPr>
          <p:cNvSpPr>
            <a:spLocks noGrp="1"/>
          </p:cNvSpPr>
          <p:nvPr>
            <p:ph idx="1"/>
          </p:nvPr>
        </p:nvSpPr>
        <p:spPr>
          <a:xfrm>
            <a:off x="6096000" y="1101687"/>
            <a:ext cx="5334000" cy="4994315"/>
          </a:xfrm>
        </p:spPr>
        <p:txBody>
          <a:bodyPr>
            <a:normAutofit lnSpcReduction="10000"/>
          </a:bodyPr>
          <a:lstStyle/>
          <a:p>
            <a:pPr>
              <a:lnSpc>
                <a:spcPct val="115000"/>
              </a:lnSpc>
            </a:pPr>
            <a:r>
              <a:rPr lang="en-GB" dirty="0">
                <a:solidFill>
                  <a:schemeClr val="bg1">
                    <a:alpha val="70000"/>
                  </a:schemeClr>
                </a:solidFill>
                <a:latin typeface="Aharoni" panose="02010803020104030203" pitchFamily="2" charset="-79"/>
                <a:cs typeface="Aharoni" panose="02010803020104030203" pitchFamily="2" charset="-79"/>
              </a:rPr>
              <a:t>Chemistry, Biology, Physics, Computer Science and Agricultural Science are the science subjects available in Tullow Community School.</a:t>
            </a:r>
          </a:p>
          <a:p>
            <a:pPr>
              <a:lnSpc>
                <a:spcPct val="115000"/>
              </a:lnSpc>
            </a:pPr>
            <a:endParaRPr lang="en-GB" dirty="0">
              <a:solidFill>
                <a:schemeClr val="bg1">
                  <a:alpha val="70000"/>
                </a:schemeClr>
              </a:solidFill>
              <a:latin typeface="Aharoni" panose="02010803020104030203" pitchFamily="2" charset="-79"/>
              <a:cs typeface="Aharoni" panose="02010803020104030203" pitchFamily="2" charset="-79"/>
            </a:endParaRPr>
          </a:p>
          <a:p>
            <a:pPr>
              <a:lnSpc>
                <a:spcPct val="115000"/>
              </a:lnSpc>
            </a:pPr>
            <a:r>
              <a:rPr lang="en-GB" dirty="0">
                <a:solidFill>
                  <a:schemeClr val="bg1">
                    <a:alpha val="70000"/>
                  </a:schemeClr>
                </a:solidFill>
                <a:latin typeface="Aharoni" panose="02010803020104030203" pitchFamily="2" charset="-79"/>
                <a:cs typeface="Aharoni" panose="02010803020104030203" pitchFamily="2" charset="-79"/>
              </a:rPr>
              <a:t>Most </a:t>
            </a:r>
            <a:r>
              <a:rPr lang="en-GB" u="sng" dirty="0">
                <a:latin typeface="Aharoni" panose="02010803020104030203" pitchFamily="2" charset="-79"/>
                <a:cs typeface="Aharoni" panose="02010803020104030203" pitchFamily="2" charset="-79"/>
              </a:rPr>
              <a:t>Science degrees </a:t>
            </a:r>
            <a:r>
              <a:rPr lang="en-GB" dirty="0">
                <a:solidFill>
                  <a:schemeClr val="bg1">
                    <a:alpha val="70000"/>
                  </a:schemeClr>
                </a:solidFill>
                <a:latin typeface="Aharoni" panose="02010803020104030203" pitchFamily="2" charset="-79"/>
                <a:cs typeface="Aharoni" panose="02010803020104030203" pitchFamily="2" charset="-79"/>
              </a:rPr>
              <a:t>require </a:t>
            </a:r>
            <a:r>
              <a:rPr lang="en-GB" u="sng" dirty="0">
                <a:latin typeface="Aharoni" panose="02010803020104030203" pitchFamily="2" charset="-79"/>
                <a:cs typeface="Aharoni" panose="02010803020104030203" pitchFamily="2" charset="-79"/>
              </a:rPr>
              <a:t>at least one science subject </a:t>
            </a:r>
            <a:r>
              <a:rPr lang="en-GB" dirty="0">
                <a:solidFill>
                  <a:schemeClr val="bg1">
                    <a:alpha val="70000"/>
                  </a:schemeClr>
                </a:solidFill>
                <a:latin typeface="Aharoni" panose="02010803020104030203" pitchFamily="2" charset="-79"/>
                <a:cs typeface="Aharoni" panose="02010803020104030203" pitchFamily="2" charset="-79"/>
              </a:rPr>
              <a:t>at Leaving Certificate level.</a:t>
            </a:r>
          </a:p>
        </p:txBody>
      </p:sp>
      <p:sp>
        <p:nvSpPr>
          <p:cNvPr id="2" name="Title 1">
            <a:extLst>
              <a:ext uri="{FF2B5EF4-FFF2-40B4-BE49-F238E27FC236}">
                <a16:creationId xmlns:a16="http://schemas.microsoft.com/office/drawing/2014/main" id="{3A80E044-6EE1-4ABC-B2FE-877129AF3D9A}"/>
              </a:ext>
            </a:extLst>
          </p:cNvPr>
          <p:cNvSpPr>
            <a:spLocks noGrp="1"/>
          </p:cNvSpPr>
          <p:nvPr>
            <p:ph type="title"/>
          </p:nvPr>
        </p:nvSpPr>
        <p:spPr>
          <a:xfrm>
            <a:off x="6096000" y="143220"/>
            <a:ext cx="5334000" cy="1244906"/>
          </a:xfrm>
        </p:spPr>
        <p:txBody>
          <a:bodyPr>
            <a:normAutofit/>
          </a:bodyPr>
          <a:lstStyle/>
          <a:p>
            <a:pPr algn="ctr"/>
            <a:r>
              <a:rPr lang="en-GB" sz="3200" dirty="0">
                <a:latin typeface="Aharoni" panose="02010803020104030203" pitchFamily="2" charset="-79"/>
                <a:cs typeface="Aharoni" panose="02010803020104030203" pitchFamily="2" charset="-79"/>
              </a:rPr>
              <a:t>Science Subjects</a:t>
            </a:r>
          </a:p>
        </p:txBody>
      </p:sp>
      <p:pic>
        <p:nvPicPr>
          <p:cNvPr id="13" name="Audio 12">
            <a:hlinkClick r:id="" action="ppaction://media"/>
            <a:extLst>
              <a:ext uri="{FF2B5EF4-FFF2-40B4-BE49-F238E27FC236}">
                <a16:creationId xmlns:a16="http://schemas.microsoft.com/office/drawing/2014/main" id="{C4F846E8-E3B6-4060-90D4-2237FD7BD4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870742207"/>
      </p:ext>
    </p:extLst>
  </p:cSld>
  <p:clrMapOvr>
    <a:masterClrMapping/>
  </p:clrMapOvr>
  <mc:AlternateContent xmlns:mc="http://schemas.openxmlformats.org/markup-compatibility/2006" xmlns:p14="http://schemas.microsoft.com/office/powerpoint/2010/main">
    <mc:Choice Requires="p14">
      <p:transition spd="slow" p14:dur="2000" advTm="20109"/>
    </mc:Choice>
    <mc:Fallback xmlns="">
      <p:transition spd="slow" advTm="20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60F2B-B8F4-4E79-A552-2D582369C127}"/>
              </a:ext>
            </a:extLst>
          </p:cNvPr>
          <p:cNvSpPr>
            <a:spLocks noGrp="1"/>
          </p:cNvSpPr>
          <p:nvPr>
            <p:ph type="title"/>
          </p:nvPr>
        </p:nvSpPr>
        <p:spPr>
          <a:xfrm>
            <a:off x="762000" y="77118"/>
            <a:ext cx="10668000" cy="1222872"/>
          </a:xfrm>
        </p:spPr>
        <p:txBody>
          <a:bodyPr/>
          <a:lstStyle/>
          <a:p>
            <a:pPr algn="ctr"/>
            <a:r>
              <a:rPr lang="en-GB" dirty="0">
                <a:latin typeface="Aharoni" panose="02010803020104030203" pitchFamily="2" charset="-79"/>
                <a:cs typeface="Aharoni" panose="02010803020104030203" pitchFamily="2" charset="-79"/>
              </a:rPr>
              <a:t>Geography</a:t>
            </a:r>
          </a:p>
        </p:txBody>
      </p:sp>
      <p:sp>
        <p:nvSpPr>
          <p:cNvPr id="3" name="Content Placeholder 2">
            <a:extLst>
              <a:ext uri="{FF2B5EF4-FFF2-40B4-BE49-F238E27FC236}">
                <a16:creationId xmlns:a16="http://schemas.microsoft.com/office/drawing/2014/main" id="{3389C24A-0A9D-4E90-B9D3-A3231FF583C0}"/>
              </a:ext>
            </a:extLst>
          </p:cNvPr>
          <p:cNvSpPr>
            <a:spLocks noGrp="1"/>
          </p:cNvSpPr>
          <p:nvPr>
            <p:ph idx="1"/>
          </p:nvPr>
        </p:nvSpPr>
        <p:spPr>
          <a:xfrm>
            <a:off x="762000" y="1013552"/>
            <a:ext cx="10668000" cy="5090531"/>
          </a:xfrm>
        </p:spPr>
        <p:txBody>
          <a:bodyPr>
            <a:normAutofit/>
          </a:bodyPr>
          <a:lstStyle/>
          <a:p>
            <a:pPr lvl="1"/>
            <a:r>
              <a:rPr lang="en-GB" sz="3200" dirty="0">
                <a:solidFill>
                  <a:schemeClr val="bg1">
                    <a:alpha val="70000"/>
                  </a:schemeClr>
                </a:solidFill>
                <a:latin typeface="Aharoni" panose="02010803020104030203" pitchFamily="2" charset="-79"/>
                <a:cs typeface="Aharoni" panose="02010803020104030203" pitchFamily="2" charset="-79"/>
              </a:rPr>
              <a:t>From </a:t>
            </a:r>
            <a:r>
              <a:rPr lang="en-GB" sz="3200" b="1" dirty="0">
                <a:solidFill>
                  <a:schemeClr val="bg1">
                    <a:alpha val="70000"/>
                  </a:schemeClr>
                </a:solidFill>
                <a:latin typeface="+mj-lt"/>
                <a:cs typeface="Aharoni" panose="02010803020104030203" pitchFamily="2" charset="-79"/>
              </a:rPr>
              <a:t>2014</a:t>
            </a:r>
            <a:r>
              <a:rPr lang="en-GB" sz="3200" dirty="0">
                <a:solidFill>
                  <a:schemeClr val="bg1">
                    <a:alpha val="70000"/>
                  </a:schemeClr>
                </a:solidFill>
                <a:latin typeface="Aharoni" panose="02010803020104030203" pitchFamily="2" charset="-79"/>
                <a:cs typeface="Aharoni" panose="02010803020104030203" pitchFamily="2" charset="-79"/>
              </a:rPr>
              <a:t> Geography will be accepted as a Science subject</a:t>
            </a:r>
          </a:p>
          <a:p>
            <a:endParaRPr lang="en-GB" sz="3600" dirty="0">
              <a:solidFill>
                <a:schemeClr val="bg1">
                  <a:alpha val="70000"/>
                </a:schemeClr>
              </a:solidFill>
              <a:latin typeface="Aharoni" panose="02010803020104030203" pitchFamily="2" charset="-79"/>
              <a:cs typeface="Aharoni" panose="02010803020104030203" pitchFamily="2" charset="-79"/>
            </a:endParaRPr>
          </a:p>
          <a:p>
            <a:pPr lvl="1"/>
            <a:r>
              <a:rPr lang="en-GB" sz="3200" dirty="0">
                <a:solidFill>
                  <a:schemeClr val="bg1">
                    <a:alpha val="70000"/>
                  </a:schemeClr>
                </a:solidFill>
                <a:latin typeface="Aharoni" panose="02010803020104030203" pitchFamily="2" charset="-79"/>
                <a:cs typeface="Aharoni" panose="02010803020104030203" pitchFamily="2" charset="-79"/>
              </a:rPr>
              <a:t>UCD and Trinity</a:t>
            </a:r>
          </a:p>
          <a:p>
            <a:endParaRPr lang="en-GB" sz="3600" dirty="0">
              <a:solidFill>
                <a:schemeClr val="bg1">
                  <a:alpha val="70000"/>
                </a:schemeClr>
              </a:solidFill>
              <a:latin typeface="Aharoni" panose="02010803020104030203" pitchFamily="2" charset="-79"/>
              <a:cs typeface="Aharoni" panose="02010803020104030203" pitchFamily="2" charset="-79"/>
            </a:endParaRPr>
          </a:p>
          <a:p>
            <a:pPr lvl="1"/>
            <a:r>
              <a:rPr lang="en-GB" sz="3200" dirty="0">
                <a:solidFill>
                  <a:schemeClr val="bg1">
                    <a:alpha val="70000"/>
                  </a:schemeClr>
                </a:solidFill>
                <a:latin typeface="Aharoni" panose="02010803020104030203" pitchFamily="2" charset="-79"/>
                <a:cs typeface="Aharoni" panose="02010803020104030203" pitchFamily="2" charset="-79"/>
              </a:rPr>
              <a:t>Only for general Science degree.</a:t>
            </a:r>
          </a:p>
        </p:txBody>
      </p:sp>
      <p:pic>
        <p:nvPicPr>
          <p:cNvPr id="4" name="Audio 3">
            <a:hlinkClick r:id="" action="ppaction://media"/>
            <a:extLst>
              <a:ext uri="{FF2B5EF4-FFF2-40B4-BE49-F238E27FC236}">
                <a16:creationId xmlns:a16="http://schemas.microsoft.com/office/drawing/2014/main" id="{813BB319-C9FB-47F4-9BC0-1711BDCBDE9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836489601"/>
      </p:ext>
    </p:extLst>
  </p:cSld>
  <p:clrMapOvr>
    <a:masterClrMapping/>
  </p:clrMapOvr>
  <mc:AlternateContent xmlns:mc="http://schemas.openxmlformats.org/markup-compatibility/2006" xmlns:p14="http://schemas.microsoft.com/office/powerpoint/2010/main">
    <mc:Choice Requires="p14">
      <p:transition spd="slow" p14:dur="2000" advTm="14233"/>
    </mc:Choice>
    <mc:Fallback xmlns="">
      <p:transition spd="slow" advTm="1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E8955-95B4-42A9-8369-CDE0CA2D4B33}"/>
              </a:ext>
            </a:extLst>
          </p:cNvPr>
          <p:cNvSpPr>
            <a:spLocks noGrp="1"/>
          </p:cNvSpPr>
          <p:nvPr>
            <p:ph type="title"/>
          </p:nvPr>
        </p:nvSpPr>
        <p:spPr>
          <a:xfrm>
            <a:off x="762000" y="99152"/>
            <a:ext cx="10668000" cy="1266940"/>
          </a:xfrm>
        </p:spPr>
        <p:txBody>
          <a:bodyPr/>
          <a:lstStyle/>
          <a:p>
            <a:pPr algn="ctr"/>
            <a:r>
              <a:rPr lang="en-GB" dirty="0">
                <a:latin typeface="Aharoni" panose="02010803020104030203" pitchFamily="2" charset="-79"/>
                <a:cs typeface="Aharoni" panose="02010803020104030203" pitchFamily="2" charset="-79"/>
              </a:rPr>
              <a:t>Science Subjects…..</a:t>
            </a:r>
          </a:p>
        </p:txBody>
      </p:sp>
      <p:sp>
        <p:nvSpPr>
          <p:cNvPr id="3" name="Content Placeholder 2">
            <a:extLst>
              <a:ext uri="{FF2B5EF4-FFF2-40B4-BE49-F238E27FC236}">
                <a16:creationId xmlns:a16="http://schemas.microsoft.com/office/drawing/2014/main" id="{08DCFB3C-A2BC-44E5-8350-FBA1E5BC4F16}"/>
              </a:ext>
            </a:extLst>
          </p:cNvPr>
          <p:cNvSpPr>
            <a:spLocks noGrp="1"/>
          </p:cNvSpPr>
          <p:nvPr>
            <p:ph idx="1"/>
          </p:nvPr>
        </p:nvSpPr>
        <p:spPr>
          <a:xfrm>
            <a:off x="762000" y="1145754"/>
            <a:ext cx="10668000" cy="5221995"/>
          </a:xfrm>
        </p:spPr>
        <p:txBody>
          <a:bodyPr>
            <a:noAutofit/>
          </a:bodyPr>
          <a:lstStyle/>
          <a:p>
            <a:pPr lvl="1"/>
            <a:r>
              <a:rPr lang="en-GB" sz="3600" dirty="0">
                <a:solidFill>
                  <a:schemeClr val="bg1">
                    <a:alpha val="70000"/>
                  </a:schemeClr>
                </a:solidFill>
                <a:latin typeface="Aharoni" panose="02010803020104030203" pitchFamily="2" charset="-79"/>
                <a:cs typeface="Aharoni" panose="02010803020104030203" pitchFamily="2" charset="-79"/>
              </a:rPr>
              <a:t>For careers in the following areas –</a:t>
            </a:r>
          </a:p>
          <a:p>
            <a:pPr algn="ctr"/>
            <a:r>
              <a:rPr lang="en-GB" sz="4000" dirty="0">
                <a:latin typeface="Aharoni" panose="02010803020104030203" pitchFamily="2" charset="-79"/>
                <a:cs typeface="Aharoni" panose="02010803020104030203" pitchFamily="2" charset="-79"/>
              </a:rPr>
              <a:t>Engineering</a:t>
            </a:r>
          </a:p>
          <a:p>
            <a:pPr algn="ctr"/>
            <a:r>
              <a:rPr lang="en-GB" sz="4000" dirty="0">
                <a:latin typeface="Aharoni" panose="02010803020104030203" pitchFamily="2" charset="-79"/>
                <a:cs typeface="Aharoni" panose="02010803020104030203" pitchFamily="2" charset="-79"/>
              </a:rPr>
              <a:t>Science</a:t>
            </a:r>
          </a:p>
          <a:p>
            <a:pPr algn="ctr"/>
            <a:r>
              <a:rPr lang="en-GB" sz="4000" dirty="0">
                <a:latin typeface="Aharoni" panose="02010803020104030203" pitchFamily="2" charset="-79"/>
                <a:cs typeface="Aharoni" panose="02010803020104030203" pitchFamily="2" charset="-79"/>
              </a:rPr>
              <a:t>Medical or Paramedical</a:t>
            </a:r>
          </a:p>
          <a:p>
            <a:pPr marL="0" indent="0">
              <a:buNone/>
            </a:pPr>
            <a:r>
              <a:rPr lang="en-GB" sz="4000" dirty="0">
                <a:solidFill>
                  <a:schemeClr val="bg1">
                    <a:alpha val="70000"/>
                  </a:schemeClr>
                </a:solidFill>
                <a:latin typeface="Aharoni" panose="02010803020104030203" pitchFamily="2" charset="-79"/>
                <a:cs typeface="Aharoni" panose="02010803020104030203" pitchFamily="2" charset="-79"/>
              </a:rPr>
              <a:t>Students may need at least one Science subject. E.g. Nursing.</a:t>
            </a:r>
          </a:p>
        </p:txBody>
      </p:sp>
      <p:pic>
        <p:nvPicPr>
          <p:cNvPr id="6" name="Audio 5">
            <a:hlinkClick r:id="" action="ppaction://media"/>
            <a:extLst>
              <a:ext uri="{FF2B5EF4-FFF2-40B4-BE49-F238E27FC236}">
                <a16:creationId xmlns:a16="http://schemas.microsoft.com/office/drawing/2014/main" id="{562811DB-1139-4BEB-A7AC-74F65E4F45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5920966"/>
      </p:ext>
    </p:extLst>
  </p:cSld>
  <p:clrMapOvr>
    <a:masterClrMapping/>
  </p:clrMapOvr>
  <mc:AlternateContent xmlns:mc="http://schemas.openxmlformats.org/markup-compatibility/2006" xmlns:p14="http://schemas.microsoft.com/office/powerpoint/2010/main">
    <mc:Choice Requires="p14">
      <p:transition spd="slow" p14:dur="2000" advTm="18772"/>
    </mc:Choice>
    <mc:Fallback xmlns="">
      <p:transition spd="slow" advTm="18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F60F8DAE-6B67-4D49-9FEE-D1ADB01A7021}"/>
              </a:ext>
            </a:extLst>
          </p:cNvPr>
          <p:cNvSpPr>
            <a:spLocks noGrp="1"/>
          </p:cNvSpPr>
          <p:nvPr>
            <p:ph type="title"/>
          </p:nvPr>
        </p:nvSpPr>
        <p:spPr>
          <a:xfrm>
            <a:off x="718750" y="762000"/>
            <a:ext cx="3048001" cy="2286000"/>
          </a:xfrm>
        </p:spPr>
        <p:txBody>
          <a:bodyPr anchor="t">
            <a:normAutofit/>
          </a:bodyPr>
          <a:lstStyle/>
          <a:p>
            <a:r>
              <a:rPr lang="en-GB" sz="3200">
                <a:latin typeface="Aharoni" panose="02010803020104030203" pitchFamily="2" charset="-79"/>
                <a:cs typeface="Aharoni" panose="02010803020104030203" pitchFamily="2" charset="-79"/>
              </a:rPr>
              <a:t>Science Subjects</a:t>
            </a:r>
          </a:p>
        </p:txBody>
      </p:sp>
      <p:sp>
        <p:nvSpPr>
          <p:cNvPr id="15" name="Freeform: Shape 14">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397C942C-1AF7-4477-A8D4-7C82DFAD8F4A}"/>
              </a:ext>
            </a:extLst>
          </p:cNvPr>
          <p:cNvGraphicFramePr>
            <a:graphicFrameLocks noGrp="1"/>
          </p:cNvGraphicFramePr>
          <p:nvPr>
            <p:ph idx="1"/>
            <p:extLst>
              <p:ext uri="{D42A27DB-BD31-4B8C-83A1-F6EECF244321}">
                <p14:modId xmlns:p14="http://schemas.microsoft.com/office/powerpoint/2010/main" val="1757392441"/>
              </p:ext>
            </p:extLst>
          </p:nvPr>
        </p:nvGraphicFramePr>
        <p:xfrm>
          <a:off x="4572000" y="1524000"/>
          <a:ext cx="68580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4C88CA07-7FAF-4594-A1BC-02C98213611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711482931"/>
      </p:ext>
    </p:extLst>
  </p:cSld>
  <p:clrMapOvr>
    <a:masterClrMapping/>
  </p:clrMapOvr>
  <mc:AlternateContent xmlns:mc="http://schemas.openxmlformats.org/markup-compatibility/2006" xmlns:p14="http://schemas.microsoft.com/office/powerpoint/2010/main">
    <mc:Choice Requires="p14">
      <p:transition spd="slow" p14:dur="2000" advTm="22543"/>
    </mc:Choice>
    <mc:Fallback xmlns="">
      <p:transition spd="slow" advTm="2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150F62CF-1128-4BCD-8A88-759C8B590FE6}"/>
              </a:ext>
            </a:extLst>
          </p:cNvPr>
          <p:cNvSpPr>
            <a:spLocks noGrp="1"/>
          </p:cNvSpPr>
          <p:nvPr>
            <p:ph type="title"/>
          </p:nvPr>
        </p:nvSpPr>
        <p:spPr>
          <a:xfrm>
            <a:off x="718750" y="762000"/>
            <a:ext cx="3048001" cy="2286000"/>
          </a:xfrm>
        </p:spPr>
        <p:txBody>
          <a:bodyPr anchor="t">
            <a:normAutofit/>
          </a:bodyPr>
          <a:lstStyle/>
          <a:p>
            <a:r>
              <a:rPr lang="en-GB" sz="3200">
                <a:latin typeface="Aharoni" panose="02010803020104030203" pitchFamily="2" charset="-79"/>
                <a:cs typeface="Aharoni" panose="02010803020104030203" pitchFamily="2" charset="-79"/>
              </a:rPr>
              <a:t>Summary</a:t>
            </a:r>
          </a:p>
        </p:txBody>
      </p:sp>
      <p:sp>
        <p:nvSpPr>
          <p:cNvPr id="15" name="Freeform: Shape 14">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BE08722E-EE36-416C-9398-9AEA1C440894}"/>
              </a:ext>
            </a:extLst>
          </p:cNvPr>
          <p:cNvGraphicFramePr>
            <a:graphicFrameLocks noGrp="1"/>
          </p:cNvGraphicFramePr>
          <p:nvPr>
            <p:ph idx="1"/>
            <p:extLst>
              <p:ext uri="{D42A27DB-BD31-4B8C-83A1-F6EECF244321}">
                <p14:modId xmlns:p14="http://schemas.microsoft.com/office/powerpoint/2010/main" val="2149630851"/>
              </p:ext>
            </p:extLst>
          </p:nvPr>
        </p:nvGraphicFramePr>
        <p:xfrm>
          <a:off x="4572000" y="1524000"/>
          <a:ext cx="68580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2FD07B0A-5265-4AC0-8502-466BF85EEB3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87725070"/>
      </p:ext>
    </p:extLst>
  </p:cSld>
  <p:clrMapOvr>
    <a:masterClrMapping/>
  </p:clrMapOvr>
  <mc:AlternateContent xmlns:mc="http://schemas.openxmlformats.org/markup-compatibility/2006" xmlns:p14="http://schemas.microsoft.com/office/powerpoint/2010/main">
    <mc:Choice Requires="p14">
      <p:transition spd="slow" p14:dur="2000" advTm="28997"/>
    </mc:Choice>
    <mc:Fallback xmlns="">
      <p:transition spd="slow" advTm="2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F608-B96D-4BF3-A158-DEFDA901008B}"/>
              </a:ext>
            </a:extLst>
          </p:cNvPr>
          <p:cNvSpPr>
            <a:spLocks noGrp="1"/>
          </p:cNvSpPr>
          <p:nvPr>
            <p:ph type="title"/>
          </p:nvPr>
        </p:nvSpPr>
        <p:spPr>
          <a:xfrm>
            <a:off x="762000" y="99152"/>
            <a:ext cx="10668000" cy="958467"/>
          </a:xfrm>
        </p:spPr>
        <p:txBody>
          <a:bodyPr/>
          <a:lstStyle/>
          <a:p>
            <a:pPr algn="ctr"/>
            <a:r>
              <a:rPr lang="en-GB" dirty="0">
                <a:latin typeface="Aharoni" panose="02010803020104030203" pitchFamily="2" charset="-79"/>
                <a:cs typeface="Aharoni" panose="02010803020104030203" pitchFamily="2" charset="-79"/>
              </a:rPr>
              <a:t>Summary</a:t>
            </a:r>
          </a:p>
        </p:txBody>
      </p:sp>
      <p:sp>
        <p:nvSpPr>
          <p:cNvPr id="3" name="Content Placeholder 2">
            <a:extLst>
              <a:ext uri="{FF2B5EF4-FFF2-40B4-BE49-F238E27FC236}">
                <a16:creationId xmlns:a16="http://schemas.microsoft.com/office/drawing/2014/main" id="{B919A1DA-CBA5-4AEC-8C54-6FEB2DC6AF60}"/>
              </a:ext>
            </a:extLst>
          </p:cNvPr>
          <p:cNvSpPr>
            <a:spLocks noGrp="1"/>
          </p:cNvSpPr>
          <p:nvPr>
            <p:ph idx="1"/>
          </p:nvPr>
        </p:nvSpPr>
        <p:spPr>
          <a:xfrm>
            <a:off x="762000" y="870334"/>
            <a:ext cx="10668000" cy="5233750"/>
          </a:xfrm>
        </p:spPr>
        <p:txBody>
          <a:bodyPr/>
          <a:lstStyle/>
          <a:p>
            <a:r>
              <a:rPr lang="en-GB" dirty="0">
                <a:solidFill>
                  <a:schemeClr val="bg1"/>
                </a:solidFill>
                <a:latin typeface="Aharoni" panose="02010803020104030203" pitchFamily="2" charset="-79"/>
                <a:cs typeface="Aharoni" panose="02010803020104030203" pitchFamily="2" charset="-79"/>
              </a:rPr>
              <a:t>It is possible </a:t>
            </a:r>
            <a:r>
              <a:rPr lang="en-GB" b="1" u="sng" dirty="0">
                <a:solidFill>
                  <a:schemeClr val="bg1"/>
                </a:solidFill>
                <a:latin typeface="Aharoni" panose="02010803020104030203" pitchFamily="2" charset="-79"/>
                <a:cs typeface="Aharoni" panose="02010803020104030203" pitchFamily="2" charset="-79"/>
              </a:rPr>
              <a:t>not</a:t>
            </a:r>
            <a:r>
              <a:rPr lang="en-GB" dirty="0">
                <a:solidFill>
                  <a:schemeClr val="bg1"/>
                </a:solidFill>
                <a:latin typeface="Aharoni" panose="02010803020104030203" pitchFamily="2" charset="-79"/>
                <a:cs typeface="Aharoni" panose="02010803020104030203" pitchFamily="2" charset="-79"/>
              </a:rPr>
              <a:t> to pick a foreign language and a Science subject</a:t>
            </a:r>
          </a:p>
          <a:p>
            <a:r>
              <a:rPr lang="en-GB" dirty="0">
                <a:solidFill>
                  <a:schemeClr val="bg1"/>
                </a:solidFill>
                <a:latin typeface="Aharoni" panose="02010803020104030203" pitchFamily="2" charset="-79"/>
                <a:cs typeface="Aharoni" panose="02010803020104030203" pitchFamily="2" charset="-79"/>
              </a:rPr>
              <a:t>Students must balance</a:t>
            </a:r>
            <a:r>
              <a:rPr lang="en-GB" b="1" dirty="0">
                <a:solidFill>
                  <a:schemeClr val="bg1"/>
                </a:solidFill>
                <a:latin typeface="+mj-lt"/>
                <a:cs typeface="Aharoni" panose="02010803020104030203" pitchFamily="2" charset="-79"/>
              </a:rPr>
              <a:t> 3 </a:t>
            </a:r>
            <a:r>
              <a:rPr lang="en-GB" dirty="0">
                <a:solidFill>
                  <a:schemeClr val="bg1"/>
                </a:solidFill>
                <a:latin typeface="Aharoni" panose="02010803020104030203" pitchFamily="2" charset="-79"/>
                <a:cs typeface="Aharoni" panose="02010803020104030203" pitchFamily="2" charset="-79"/>
              </a:rPr>
              <a:t>aspects:</a:t>
            </a:r>
          </a:p>
          <a:p>
            <a:pPr marL="2800350" lvl="5" indent="-514350">
              <a:buFont typeface="+mj-lt"/>
              <a:buAutoNum type="arabicPeriod"/>
            </a:pPr>
            <a:r>
              <a:rPr lang="en-GB" sz="3200" dirty="0">
                <a:solidFill>
                  <a:schemeClr val="bg1"/>
                </a:solidFill>
                <a:latin typeface="Aharoni" panose="02010803020104030203" pitchFamily="2" charset="-79"/>
                <a:cs typeface="Aharoni" panose="02010803020104030203" pitchFamily="2" charset="-79"/>
              </a:rPr>
              <a:t>Liking the subject</a:t>
            </a:r>
          </a:p>
          <a:p>
            <a:pPr marL="2800350" lvl="5" indent="-514350">
              <a:buFont typeface="+mj-lt"/>
              <a:buAutoNum type="arabicPeriod"/>
            </a:pPr>
            <a:endParaRPr lang="en-GB" sz="3200" dirty="0">
              <a:solidFill>
                <a:schemeClr val="bg1"/>
              </a:solidFill>
              <a:latin typeface="Aharoni" panose="02010803020104030203" pitchFamily="2" charset="-79"/>
              <a:cs typeface="Aharoni" panose="02010803020104030203" pitchFamily="2" charset="-79"/>
            </a:endParaRPr>
          </a:p>
          <a:p>
            <a:pPr marL="2800350" lvl="5" indent="-514350">
              <a:buFont typeface="+mj-lt"/>
              <a:buAutoNum type="arabicPeriod"/>
            </a:pPr>
            <a:r>
              <a:rPr lang="en-GB" sz="3200" dirty="0">
                <a:solidFill>
                  <a:schemeClr val="bg1"/>
                </a:solidFill>
                <a:latin typeface="Aharoni" panose="02010803020104030203" pitchFamily="2" charset="-79"/>
                <a:cs typeface="Aharoni" panose="02010803020104030203" pitchFamily="2" charset="-79"/>
              </a:rPr>
              <a:t>Needing the subject as a requirement</a:t>
            </a:r>
          </a:p>
          <a:p>
            <a:pPr marL="2800350" lvl="5" indent="-514350">
              <a:buFont typeface="+mj-lt"/>
              <a:buAutoNum type="arabicPeriod"/>
            </a:pPr>
            <a:endParaRPr lang="en-GB" sz="3200" dirty="0">
              <a:solidFill>
                <a:schemeClr val="bg1"/>
              </a:solidFill>
              <a:latin typeface="Aharoni" panose="02010803020104030203" pitchFamily="2" charset="-79"/>
              <a:cs typeface="Aharoni" panose="02010803020104030203" pitchFamily="2" charset="-79"/>
            </a:endParaRPr>
          </a:p>
          <a:p>
            <a:pPr marL="2800350" lvl="5" indent="-514350">
              <a:buFont typeface="+mj-lt"/>
              <a:buAutoNum type="arabicPeriod"/>
            </a:pPr>
            <a:r>
              <a:rPr lang="en-GB" sz="3200" dirty="0">
                <a:solidFill>
                  <a:schemeClr val="bg1"/>
                </a:solidFill>
                <a:latin typeface="Aharoni" panose="02010803020104030203" pitchFamily="2" charset="-79"/>
                <a:cs typeface="Aharoni" panose="02010803020104030203" pitchFamily="2" charset="-79"/>
              </a:rPr>
              <a:t>Maximising their points</a:t>
            </a:r>
          </a:p>
        </p:txBody>
      </p:sp>
      <p:pic>
        <p:nvPicPr>
          <p:cNvPr id="4" name="Audio 3">
            <a:hlinkClick r:id="" action="ppaction://media"/>
            <a:extLst>
              <a:ext uri="{FF2B5EF4-FFF2-40B4-BE49-F238E27FC236}">
                <a16:creationId xmlns:a16="http://schemas.microsoft.com/office/drawing/2014/main" id="{D1D86F19-E47F-4D17-9499-1216437C2FD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326344"/>
      </p:ext>
    </p:extLst>
  </p:cSld>
  <p:clrMapOvr>
    <a:masterClrMapping/>
  </p:clrMapOvr>
  <mc:AlternateContent xmlns:mc="http://schemas.openxmlformats.org/markup-compatibility/2006" xmlns:p14="http://schemas.microsoft.com/office/powerpoint/2010/main">
    <mc:Choice Requires="p14">
      <p:transition spd="slow" p14:dur="2000" advTm="22575"/>
    </mc:Choice>
    <mc:Fallback xmlns="">
      <p:transition spd="slow" advTm="22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681766EC-382A-4775-8225-22C4E0629769}"/>
              </a:ext>
            </a:extLst>
          </p:cNvPr>
          <p:cNvSpPr>
            <a:spLocks noGrp="1"/>
          </p:cNvSpPr>
          <p:nvPr>
            <p:ph type="title"/>
          </p:nvPr>
        </p:nvSpPr>
        <p:spPr>
          <a:xfrm>
            <a:off x="718750" y="762000"/>
            <a:ext cx="3048001" cy="2286000"/>
          </a:xfrm>
        </p:spPr>
        <p:txBody>
          <a:bodyPr anchor="t">
            <a:normAutofit/>
          </a:bodyPr>
          <a:lstStyle/>
          <a:p>
            <a:r>
              <a:rPr lang="en-GB" sz="3200">
                <a:latin typeface="Aharoni" panose="02010803020104030203" pitchFamily="2" charset="-79"/>
                <a:cs typeface="Aharoni" panose="02010803020104030203" pitchFamily="2" charset="-79"/>
              </a:rPr>
              <a:t>Summary</a:t>
            </a:r>
          </a:p>
        </p:txBody>
      </p:sp>
      <p:sp>
        <p:nvSpPr>
          <p:cNvPr id="15" name="Freeform: Shape 14">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66705BCB-7B10-48BF-8A5E-8D9C43B22A61}"/>
              </a:ext>
            </a:extLst>
          </p:cNvPr>
          <p:cNvGraphicFramePr>
            <a:graphicFrameLocks noGrp="1"/>
          </p:cNvGraphicFramePr>
          <p:nvPr>
            <p:ph idx="1"/>
            <p:extLst>
              <p:ext uri="{D42A27DB-BD31-4B8C-83A1-F6EECF244321}">
                <p14:modId xmlns:p14="http://schemas.microsoft.com/office/powerpoint/2010/main" val="696325982"/>
              </p:ext>
            </p:extLst>
          </p:nvPr>
        </p:nvGraphicFramePr>
        <p:xfrm>
          <a:off x="4572000" y="762000"/>
          <a:ext cx="6858000" cy="57930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BF9156C3-99D8-4855-BE30-B590591970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16397958"/>
      </p:ext>
    </p:extLst>
  </p:cSld>
  <p:clrMapOvr>
    <a:masterClrMapping/>
  </p:clrMapOvr>
  <mc:AlternateContent xmlns:mc="http://schemas.openxmlformats.org/markup-compatibility/2006" xmlns:p14="http://schemas.microsoft.com/office/powerpoint/2010/main">
    <mc:Choice Requires="p14">
      <p:transition spd="slow" p14:dur="2000" advTm="16396"/>
    </mc:Choice>
    <mc:Fallback xmlns="">
      <p:transition spd="slow" advTm="16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699B66A-3779-48B9-9963-C9339B22B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8122584 w 12192000"/>
              <a:gd name="connsiteY0" fmla="*/ 0 h 6858000"/>
              <a:gd name="connsiteX1" fmla="*/ 12192000 w 12192000"/>
              <a:gd name="connsiteY1" fmla="*/ 0 h 6858000"/>
              <a:gd name="connsiteX2" fmla="*/ 12192000 w 12192000"/>
              <a:gd name="connsiteY2" fmla="*/ 4873590 h 6858000"/>
              <a:gd name="connsiteX3" fmla="*/ 10378112 w 12192000"/>
              <a:gd name="connsiteY3" fmla="*/ 6858000 h 6858000"/>
              <a:gd name="connsiteX4" fmla="*/ 0 w 12192000"/>
              <a:gd name="connsiteY4" fmla="*/ 6858000 h 6858000"/>
              <a:gd name="connsiteX5" fmla="*/ 0 w 12192000"/>
              <a:gd name="connsiteY5" fmla="*/ 6089634 h 6858000"/>
              <a:gd name="connsiteX6" fmla="*/ 3284 w 12192000"/>
              <a:gd name="connsiteY6" fmla="*/ 6081001 h 6858000"/>
              <a:gd name="connsiteX7" fmla="*/ 208318 w 12192000"/>
              <a:gd name="connsiteY7" fmla="*/ 5663571 h 6858000"/>
              <a:gd name="connsiteX8" fmla="*/ 2466868 w 12192000"/>
              <a:gd name="connsiteY8" fmla="*/ 3280365 h 6858000"/>
              <a:gd name="connsiteX9" fmla="*/ 5859655 w 12192000"/>
              <a:gd name="connsiteY9" fmla="*/ 1043504 h 6858000"/>
              <a:gd name="connsiteX10" fmla="*/ 8002287 w 12192000"/>
              <a:gd name="connsiteY10" fmla="*/ 37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8122584" y="0"/>
                </a:moveTo>
                <a:lnTo>
                  <a:pt x="12192000" y="0"/>
                </a:lnTo>
                <a:lnTo>
                  <a:pt x="12192000" y="4873590"/>
                </a:lnTo>
                <a:lnTo>
                  <a:pt x="10378112" y="6858000"/>
                </a:lnTo>
                <a:lnTo>
                  <a:pt x="0" y="6858000"/>
                </a:lnTo>
                <a:lnTo>
                  <a:pt x="0" y="6089634"/>
                </a:lnTo>
                <a:lnTo>
                  <a:pt x="3284" y="6081001"/>
                </a:lnTo>
                <a:cubicBezTo>
                  <a:pt x="61888" y="5940761"/>
                  <a:pt x="130457" y="5801643"/>
                  <a:pt x="208318" y="5663571"/>
                </a:cubicBezTo>
                <a:cubicBezTo>
                  <a:pt x="675237" y="4835483"/>
                  <a:pt x="1476533" y="4045730"/>
                  <a:pt x="2466868" y="3280365"/>
                </a:cubicBezTo>
                <a:cubicBezTo>
                  <a:pt x="3457206" y="2515002"/>
                  <a:pt x="4636583" y="1774030"/>
                  <a:pt x="5859655" y="1043504"/>
                </a:cubicBezTo>
                <a:cubicBezTo>
                  <a:pt x="6636899" y="579200"/>
                  <a:pt x="7344556" y="254766"/>
                  <a:pt x="8002287" y="373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D2088EB-F82A-4CF7-A658-5EB0B344D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71" y="0"/>
            <a:ext cx="7017182" cy="6858000"/>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10" fmla="*/ 10354815 w 11818630"/>
              <a:gd name="connsiteY10" fmla="*/ 6321870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9" fmla="*/ 11816460 w 11818630"/>
              <a:gd name="connsiteY9" fmla="*/ 4492187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0 h 6858000"/>
              <a:gd name="connsiteX8" fmla="*/ 11818630 w 11818630"/>
              <a:gd name="connsiteY8" fmla="*/ 4489505 h 6858000"/>
              <a:gd name="connsiteX0" fmla="*/ 0 w 11818630"/>
              <a:gd name="connsiteY0" fmla="*/ 6858000 h 6858000"/>
              <a:gd name="connsiteX1" fmla="*/ 15548 w 11818630"/>
              <a:gd name="connsiteY1" fmla="*/ 6741317 h 6858000"/>
              <a:gd name="connsiteX2" fmla="*/ 387858 w 11818630"/>
              <a:gd name="connsiteY2" fmla="*/ 5632555 h 6858000"/>
              <a:gd name="connsiteX3" fmla="*/ 2494163 w 11818630"/>
              <a:gd name="connsiteY3" fmla="*/ 3131046 h 6858000"/>
              <a:gd name="connsiteX4" fmla="*/ 5658249 w 11818630"/>
              <a:gd name="connsiteY4" fmla="*/ 783147 h 6858000"/>
              <a:gd name="connsiteX5" fmla="*/ 6840702 w 11818630"/>
              <a:gd name="connsiteY5" fmla="*/ 85078 h 6858000"/>
              <a:gd name="connsiteX6" fmla="*/ 7017182 w 11818630"/>
              <a:gd name="connsiteY6" fmla="*/ 0 h 6858000"/>
              <a:gd name="connsiteX7" fmla="*/ 11818630 w 11818630"/>
              <a:gd name="connsiteY7" fmla="*/ 4489505 h 6858000"/>
              <a:gd name="connsiteX0" fmla="*/ 0 w 7017182"/>
              <a:gd name="connsiteY0" fmla="*/ 6858000 h 6858000"/>
              <a:gd name="connsiteX1" fmla="*/ 15548 w 7017182"/>
              <a:gd name="connsiteY1" fmla="*/ 6741317 h 6858000"/>
              <a:gd name="connsiteX2" fmla="*/ 387858 w 7017182"/>
              <a:gd name="connsiteY2" fmla="*/ 5632555 h 6858000"/>
              <a:gd name="connsiteX3" fmla="*/ 2494163 w 7017182"/>
              <a:gd name="connsiteY3" fmla="*/ 3131046 h 6858000"/>
              <a:gd name="connsiteX4" fmla="*/ 5658249 w 7017182"/>
              <a:gd name="connsiteY4" fmla="*/ 783147 h 6858000"/>
              <a:gd name="connsiteX5" fmla="*/ 6840702 w 7017182"/>
              <a:gd name="connsiteY5" fmla="*/ 85078 h 6858000"/>
              <a:gd name="connsiteX6" fmla="*/ 7017182 w 701718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182" h="6858000">
                <a:moveTo>
                  <a:pt x="0" y="6858000"/>
                </a:moveTo>
                <a:lnTo>
                  <a:pt x="15548" y="6741317"/>
                </a:lnTo>
                <a:cubicBezTo>
                  <a:pt x="78957" y="6364051"/>
                  <a:pt x="206325" y="5994870"/>
                  <a:pt x="387858" y="5632555"/>
                </a:cubicBezTo>
                <a:cubicBezTo>
                  <a:pt x="823302" y="4763361"/>
                  <a:pt x="1570584" y="3934404"/>
                  <a:pt x="2494163" y="3131046"/>
                </a:cubicBezTo>
                <a:cubicBezTo>
                  <a:pt x="3417744" y="2327690"/>
                  <a:pt x="4517622" y="1549936"/>
                  <a:pt x="5658249" y="783147"/>
                </a:cubicBezTo>
                <a:cubicBezTo>
                  <a:pt x="6072451" y="504660"/>
                  <a:pt x="6465461" y="274112"/>
                  <a:pt x="6840702" y="85078"/>
                </a:cubicBezTo>
                <a:lnTo>
                  <a:pt x="7017182"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A3AF0934-87E9-4EE3-84F2-DFD435A36412}"/>
              </a:ext>
            </a:extLst>
          </p:cNvPr>
          <p:cNvSpPr>
            <a:spLocks noGrp="1"/>
          </p:cNvSpPr>
          <p:nvPr>
            <p:ph type="title"/>
          </p:nvPr>
        </p:nvSpPr>
        <p:spPr>
          <a:xfrm>
            <a:off x="718750" y="762000"/>
            <a:ext cx="3048001" cy="2286000"/>
          </a:xfrm>
        </p:spPr>
        <p:txBody>
          <a:bodyPr anchor="t">
            <a:normAutofit/>
          </a:bodyPr>
          <a:lstStyle/>
          <a:p>
            <a:r>
              <a:rPr lang="en-GB" sz="3200">
                <a:latin typeface="Aharoni" panose="02010803020104030203" pitchFamily="2" charset="-79"/>
                <a:cs typeface="Aharoni" panose="02010803020104030203" pitchFamily="2" charset="-79"/>
              </a:rPr>
              <a:t>Conclusion</a:t>
            </a:r>
          </a:p>
        </p:txBody>
      </p:sp>
      <p:sp>
        <p:nvSpPr>
          <p:cNvPr id="15" name="Freeform: Shape 14">
            <a:extLst>
              <a:ext uri="{FF2B5EF4-FFF2-40B4-BE49-F238E27FC236}">
                <a16:creationId xmlns:a16="http://schemas.microsoft.com/office/drawing/2014/main" id="{EDA32667-BAAD-4252-B7F6-CDABAD11D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5486" y="4489505"/>
            <a:ext cx="1916515" cy="2396561"/>
          </a:xfrm>
          <a:custGeom>
            <a:avLst/>
            <a:gdLst>
              <a:gd name="connsiteX0" fmla="*/ 7017182 w 11818630"/>
              <a:gd name="connsiteY0" fmla="*/ 0 h 6858000"/>
              <a:gd name="connsiteX1" fmla="*/ 11818630 w 11818630"/>
              <a:gd name="connsiteY1" fmla="*/ 0 h 6858000"/>
              <a:gd name="connsiteX2" fmla="*/ 11818630 w 11818630"/>
              <a:gd name="connsiteY2" fmla="*/ 4489505 h 6858000"/>
              <a:gd name="connsiteX3" fmla="*/ 11816460 w 11818630"/>
              <a:gd name="connsiteY3" fmla="*/ 4492187 h 6858000"/>
              <a:gd name="connsiteX4" fmla="*/ 10354815 w 11818630"/>
              <a:gd name="connsiteY4" fmla="*/ 6321870 h 6858000"/>
              <a:gd name="connsiteX5" fmla="*/ 9928370 w 11818630"/>
              <a:gd name="connsiteY5" fmla="*/ 6858000 h 6858000"/>
              <a:gd name="connsiteX6" fmla="*/ 0 w 11818630"/>
              <a:gd name="connsiteY6" fmla="*/ 6858000 h 6858000"/>
              <a:gd name="connsiteX7" fmla="*/ 15548 w 11818630"/>
              <a:gd name="connsiteY7" fmla="*/ 6741317 h 6858000"/>
              <a:gd name="connsiteX8" fmla="*/ 387858 w 11818630"/>
              <a:gd name="connsiteY8" fmla="*/ 5632555 h 6858000"/>
              <a:gd name="connsiteX9" fmla="*/ 2494163 w 11818630"/>
              <a:gd name="connsiteY9" fmla="*/ 3131046 h 6858000"/>
              <a:gd name="connsiteX10" fmla="*/ 5658249 w 11818630"/>
              <a:gd name="connsiteY10" fmla="*/ 783147 h 6858000"/>
              <a:gd name="connsiteX11" fmla="*/ 6840702 w 11818630"/>
              <a:gd name="connsiteY11" fmla="*/ 85078 h 6858000"/>
              <a:gd name="connsiteX0" fmla="*/ 0 w 11818630"/>
              <a:gd name="connsiteY0" fmla="*/ 6858000 h 6949440"/>
              <a:gd name="connsiteX1" fmla="*/ 15548 w 11818630"/>
              <a:gd name="connsiteY1" fmla="*/ 6741317 h 6949440"/>
              <a:gd name="connsiteX2" fmla="*/ 387858 w 11818630"/>
              <a:gd name="connsiteY2" fmla="*/ 5632555 h 6949440"/>
              <a:gd name="connsiteX3" fmla="*/ 2494163 w 11818630"/>
              <a:gd name="connsiteY3" fmla="*/ 3131046 h 6949440"/>
              <a:gd name="connsiteX4" fmla="*/ 5658249 w 11818630"/>
              <a:gd name="connsiteY4" fmla="*/ 783147 h 6949440"/>
              <a:gd name="connsiteX5" fmla="*/ 6840702 w 11818630"/>
              <a:gd name="connsiteY5" fmla="*/ 85078 h 6949440"/>
              <a:gd name="connsiteX6" fmla="*/ 7017182 w 11818630"/>
              <a:gd name="connsiteY6" fmla="*/ 0 h 6949440"/>
              <a:gd name="connsiteX7" fmla="*/ 11818630 w 11818630"/>
              <a:gd name="connsiteY7" fmla="*/ 0 h 6949440"/>
              <a:gd name="connsiteX8" fmla="*/ 11818630 w 11818630"/>
              <a:gd name="connsiteY8" fmla="*/ 4489505 h 6949440"/>
              <a:gd name="connsiteX9" fmla="*/ 11816460 w 11818630"/>
              <a:gd name="connsiteY9" fmla="*/ 4492187 h 6949440"/>
              <a:gd name="connsiteX10" fmla="*/ 10354815 w 11818630"/>
              <a:gd name="connsiteY10" fmla="*/ 6321870 h 6949440"/>
              <a:gd name="connsiteX11" fmla="*/ 10019810 w 11818630"/>
              <a:gd name="connsiteY11" fmla="*/ 6949440 h 6949440"/>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7017182 w 11818630"/>
              <a:gd name="connsiteY6" fmla="*/ 0 h 6886066"/>
              <a:gd name="connsiteX7" fmla="*/ 11818630 w 11818630"/>
              <a:gd name="connsiteY7" fmla="*/ 0 h 6886066"/>
              <a:gd name="connsiteX8" fmla="*/ 11818630 w 11818630"/>
              <a:gd name="connsiteY8" fmla="*/ 4489505 h 6886066"/>
              <a:gd name="connsiteX9" fmla="*/ 11816460 w 11818630"/>
              <a:gd name="connsiteY9" fmla="*/ 4492187 h 6886066"/>
              <a:gd name="connsiteX10" fmla="*/ 10354815 w 11818630"/>
              <a:gd name="connsiteY10" fmla="*/ 6321870 h 6886066"/>
              <a:gd name="connsiteX11" fmla="*/ 9902115 w 11818630"/>
              <a:gd name="connsiteY11" fmla="*/ 6886066 h 6886066"/>
              <a:gd name="connsiteX0" fmla="*/ 0 w 11818630"/>
              <a:gd name="connsiteY0" fmla="*/ 6858000 h 6886066"/>
              <a:gd name="connsiteX1" fmla="*/ 15548 w 11818630"/>
              <a:gd name="connsiteY1" fmla="*/ 6741317 h 6886066"/>
              <a:gd name="connsiteX2" fmla="*/ 387858 w 11818630"/>
              <a:gd name="connsiteY2" fmla="*/ 5632555 h 6886066"/>
              <a:gd name="connsiteX3" fmla="*/ 2494163 w 11818630"/>
              <a:gd name="connsiteY3" fmla="*/ 3131046 h 6886066"/>
              <a:gd name="connsiteX4" fmla="*/ 5658249 w 11818630"/>
              <a:gd name="connsiteY4" fmla="*/ 783147 h 6886066"/>
              <a:gd name="connsiteX5" fmla="*/ 6840702 w 11818630"/>
              <a:gd name="connsiteY5" fmla="*/ 85078 h 6886066"/>
              <a:gd name="connsiteX6" fmla="*/ 11818630 w 11818630"/>
              <a:gd name="connsiteY6" fmla="*/ 0 h 6886066"/>
              <a:gd name="connsiteX7" fmla="*/ 11818630 w 11818630"/>
              <a:gd name="connsiteY7" fmla="*/ 4489505 h 6886066"/>
              <a:gd name="connsiteX8" fmla="*/ 11816460 w 11818630"/>
              <a:gd name="connsiteY8" fmla="*/ 4492187 h 6886066"/>
              <a:gd name="connsiteX9" fmla="*/ 10354815 w 11818630"/>
              <a:gd name="connsiteY9" fmla="*/ 6321870 h 6886066"/>
              <a:gd name="connsiteX10" fmla="*/ 9902115 w 11818630"/>
              <a:gd name="connsiteY10" fmla="*/ 6886066 h 6886066"/>
              <a:gd name="connsiteX0" fmla="*/ 0 w 11818630"/>
              <a:gd name="connsiteY0" fmla="*/ 7069778 h 7097844"/>
              <a:gd name="connsiteX1" fmla="*/ 15548 w 11818630"/>
              <a:gd name="connsiteY1" fmla="*/ 6953095 h 7097844"/>
              <a:gd name="connsiteX2" fmla="*/ 387858 w 11818630"/>
              <a:gd name="connsiteY2" fmla="*/ 5844333 h 7097844"/>
              <a:gd name="connsiteX3" fmla="*/ 2494163 w 11818630"/>
              <a:gd name="connsiteY3" fmla="*/ 3342824 h 7097844"/>
              <a:gd name="connsiteX4" fmla="*/ 5658249 w 11818630"/>
              <a:gd name="connsiteY4" fmla="*/ 994925 h 7097844"/>
              <a:gd name="connsiteX5" fmla="*/ 11818630 w 11818630"/>
              <a:gd name="connsiteY5" fmla="*/ 211778 h 7097844"/>
              <a:gd name="connsiteX6" fmla="*/ 11818630 w 11818630"/>
              <a:gd name="connsiteY6" fmla="*/ 4701283 h 7097844"/>
              <a:gd name="connsiteX7" fmla="*/ 11816460 w 11818630"/>
              <a:gd name="connsiteY7" fmla="*/ 4703965 h 7097844"/>
              <a:gd name="connsiteX8" fmla="*/ 10354815 w 11818630"/>
              <a:gd name="connsiteY8" fmla="*/ 6533648 h 7097844"/>
              <a:gd name="connsiteX9" fmla="*/ 9902115 w 11818630"/>
              <a:gd name="connsiteY9" fmla="*/ 7097844 h 7097844"/>
              <a:gd name="connsiteX0" fmla="*/ 0 w 11818630"/>
              <a:gd name="connsiteY0" fmla="*/ 6872876 h 6900942"/>
              <a:gd name="connsiteX1" fmla="*/ 15548 w 11818630"/>
              <a:gd name="connsiteY1" fmla="*/ 6756193 h 6900942"/>
              <a:gd name="connsiteX2" fmla="*/ 387858 w 11818630"/>
              <a:gd name="connsiteY2" fmla="*/ 5647431 h 6900942"/>
              <a:gd name="connsiteX3" fmla="*/ 2494163 w 11818630"/>
              <a:gd name="connsiteY3" fmla="*/ 3145922 h 6900942"/>
              <a:gd name="connsiteX4" fmla="*/ 11818630 w 11818630"/>
              <a:gd name="connsiteY4" fmla="*/ 14876 h 6900942"/>
              <a:gd name="connsiteX5" fmla="*/ 11818630 w 11818630"/>
              <a:gd name="connsiteY5" fmla="*/ 4504381 h 6900942"/>
              <a:gd name="connsiteX6" fmla="*/ 11816460 w 11818630"/>
              <a:gd name="connsiteY6" fmla="*/ 4507063 h 6900942"/>
              <a:gd name="connsiteX7" fmla="*/ 10354815 w 11818630"/>
              <a:gd name="connsiteY7" fmla="*/ 6336746 h 6900942"/>
              <a:gd name="connsiteX8" fmla="*/ 9902115 w 11818630"/>
              <a:gd name="connsiteY8" fmla="*/ 6900942 h 6900942"/>
              <a:gd name="connsiteX0" fmla="*/ 577707 w 12396337"/>
              <a:gd name="connsiteY0" fmla="*/ 6858000 h 6886066"/>
              <a:gd name="connsiteX1" fmla="*/ 593255 w 12396337"/>
              <a:gd name="connsiteY1" fmla="*/ 6741317 h 6886066"/>
              <a:gd name="connsiteX2" fmla="*/ 965565 w 12396337"/>
              <a:gd name="connsiteY2" fmla="*/ 5632555 h 6886066"/>
              <a:gd name="connsiteX3" fmla="*/ 12396337 w 12396337"/>
              <a:gd name="connsiteY3" fmla="*/ 0 h 6886066"/>
              <a:gd name="connsiteX4" fmla="*/ 12396337 w 12396337"/>
              <a:gd name="connsiteY4" fmla="*/ 4489505 h 6886066"/>
              <a:gd name="connsiteX5" fmla="*/ 12394167 w 12396337"/>
              <a:gd name="connsiteY5" fmla="*/ 4492187 h 6886066"/>
              <a:gd name="connsiteX6" fmla="*/ 10932522 w 12396337"/>
              <a:gd name="connsiteY6" fmla="*/ 6321870 h 6886066"/>
              <a:gd name="connsiteX7" fmla="*/ 10479822 w 12396337"/>
              <a:gd name="connsiteY7" fmla="*/ 6886066 h 6886066"/>
              <a:gd name="connsiteX0" fmla="*/ 0 w 11818630"/>
              <a:gd name="connsiteY0" fmla="*/ 6858000 h 6886066"/>
              <a:gd name="connsiteX1" fmla="*/ 387858 w 11818630"/>
              <a:gd name="connsiteY1" fmla="*/ 5632555 h 6886066"/>
              <a:gd name="connsiteX2" fmla="*/ 11818630 w 11818630"/>
              <a:gd name="connsiteY2" fmla="*/ 0 h 6886066"/>
              <a:gd name="connsiteX3" fmla="*/ 11818630 w 11818630"/>
              <a:gd name="connsiteY3" fmla="*/ 4489505 h 6886066"/>
              <a:gd name="connsiteX4" fmla="*/ 11816460 w 11818630"/>
              <a:gd name="connsiteY4" fmla="*/ 4492187 h 6886066"/>
              <a:gd name="connsiteX5" fmla="*/ 10354815 w 11818630"/>
              <a:gd name="connsiteY5" fmla="*/ 6321870 h 6886066"/>
              <a:gd name="connsiteX6" fmla="*/ 9902115 w 11818630"/>
              <a:gd name="connsiteY6" fmla="*/ 6886066 h 6886066"/>
              <a:gd name="connsiteX0" fmla="*/ 0 w 11818630"/>
              <a:gd name="connsiteY0" fmla="*/ 6858000 h 6886066"/>
              <a:gd name="connsiteX1" fmla="*/ 11818630 w 11818630"/>
              <a:gd name="connsiteY1" fmla="*/ 0 h 6886066"/>
              <a:gd name="connsiteX2" fmla="*/ 11818630 w 11818630"/>
              <a:gd name="connsiteY2" fmla="*/ 4489505 h 6886066"/>
              <a:gd name="connsiteX3" fmla="*/ 11816460 w 11818630"/>
              <a:gd name="connsiteY3" fmla="*/ 4492187 h 6886066"/>
              <a:gd name="connsiteX4" fmla="*/ 10354815 w 11818630"/>
              <a:gd name="connsiteY4" fmla="*/ 6321870 h 6886066"/>
              <a:gd name="connsiteX5" fmla="*/ 9902115 w 11818630"/>
              <a:gd name="connsiteY5" fmla="*/ 6886066 h 6886066"/>
              <a:gd name="connsiteX0" fmla="*/ 1916515 w 1916515"/>
              <a:gd name="connsiteY0" fmla="*/ 0 h 6886066"/>
              <a:gd name="connsiteX1" fmla="*/ 1916515 w 1916515"/>
              <a:gd name="connsiteY1" fmla="*/ 4489505 h 6886066"/>
              <a:gd name="connsiteX2" fmla="*/ 1914345 w 1916515"/>
              <a:gd name="connsiteY2" fmla="*/ 4492187 h 6886066"/>
              <a:gd name="connsiteX3" fmla="*/ 452700 w 1916515"/>
              <a:gd name="connsiteY3" fmla="*/ 6321870 h 6886066"/>
              <a:gd name="connsiteX4" fmla="*/ 0 w 1916515"/>
              <a:gd name="connsiteY4" fmla="*/ 6886066 h 6886066"/>
              <a:gd name="connsiteX0" fmla="*/ 1916515 w 1916515"/>
              <a:gd name="connsiteY0" fmla="*/ 0 h 2396561"/>
              <a:gd name="connsiteX1" fmla="*/ 1914345 w 1916515"/>
              <a:gd name="connsiteY1" fmla="*/ 2682 h 2396561"/>
              <a:gd name="connsiteX2" fmla="*/ 452700 w 1916515"/>
              <a:gd name="connsiteY2" fmla="*/ 1832365 h 2396561"/>
              <a:gd name="connsiteX3" fmla="*/ 0 w 1916515"/>
              <a:gd name="connsiteY3" fmla="*/ 2396561 h 2396561"/>
            </a:gdLst>
            <a:ahLst/>
            <a:cxnLst>
              <a:cxn ang="0">
                <a:pos x="connsiteX0" y="connsiteY0"/>
              </a:cxn>
              <a:cxn ang="0">
                <a:pos x="connsiteX1" y="connsiteY1"/>
              </a:cxn>
              <a:cxn ang="0">
                <a:pos x="connsiteX2" y="connsiteY2"/>
              </a:cxn>
              <a:cxn ang="0">
                <a:pos x="connsiteX3" y="connsiteY3"/>
              </a:cxn>
            </a:cxnLst>
            <a:rect l="l" t="t" r="r" b="b"/>
            <a:pathLst>
              <a:path w="1916515" h="2396561">
                <a:moveTo>
                  <a:pt x="1916515" y="0"/>
                </a:moveTo>
                <a:lnTo>
                  <a:pt x="1914345" y="2682"/>
                </a:lnTo>
                <a:cubicBezTo>
                  <a:pt x="1430582" y="598348"/>
                  <a:pt x="941296" y="1216779"/>
                  <a:pt x="452700" y="1832365"/>
                </a:cubicBezTo>
                <a:cubicBezTo>
                  <a:pt x="310552" y="2011075"/>
                  <a:pt x="0" y="2396561"/>
                  <a:pt x="0" y="2396561"/>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D36C0821-F08F-4607-92E9-856F8DC16CA5}"/>
              </a:ext>
            </a:extLst>
          </p:cNvPr>
          <p:cNvGraphicFramePr>
            <a:graphicFrameLocks noGrp="1"/>
          </p:cNvGraphicFramePr>
          <p:nvPr>
            <p:ph idx="1"/>
            <p:extLst>
              <p:ext uri="{D42A27DB-BD31-4B8C-83A1-F6EECF244321}">
                <p14:modId xmlns:p14="http://schemas.microsoft.com/office/powerpoint/2010/main" val="339937101"/>
              </p:ext>
            </p:extLst>
          </p:nvPr>
        </p:nvGraphicFramePr>
        <p:xfrm>
          <a:off x="4572000" y="1652530"/>
          <a:ext cx="6858000" cy="49906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Audio 5">
            <a:hlinkClick r:id="" action="ppaction://media"/>
            <a:extLst>
              <a:ext uri="{FF2B5EF4-FFF2-40B4-BE49-F238E27FC236}">
                <a16:creationId xmlns:a16="http://schemas.microsoft.com/office/drawing/2014/main" id="{AF59D04C-4047-4F8B-B6C0-6A8616062FE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98436144"/>
      </p:ext>
    </p:extLst>
  </p:cSld>
  <p:clrMapOvr>
    <a:masterClrMapping/>
  </p:clrMapOvr>
  <mc:AlternateContent xmlns:mc="http://schemas.openxmlformats.org/markup-compatibility/2006" xmlns:p14="http://schemas.microsoft.com/office/powerpoint/2010/main">
    <mc:Choice Requires="p14">
      <p:transition spd="slow" p14:dur="2000" advTm="25936"/>
    </mc:Choice>
    <mc:Fallback xmlns="">
      <p:transition spd="slow" advTm="2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E69FB-0C7A-471C-8B91-20B3E3E19F23}"/>
              </a:ext>
            </a:extLst>
          </p:cNvPr>
          <p:cNvSpPr>
            <a:spLocks noGrp="1"/>
          </p:cNvSpPr>
          <p:nvPr>
            <p:ph type="title"/>
          </p:nvPr>
        </p:nvSpPr>
        <p:spPr>
          <a:xfrm>
            <a:off x="762000" y="121186"/>
            <a:ext cx="10668000" cy="1762698"/>
          </a:xfrm>
        </p:spPr>
        <p:txBody>
          <a:bodyPr/>
          <a:lstStyle/>
          <a:p>
            <a:pPr algn="ctr"/>
            <a:r>
              <a:rPr lang="en-GB" altLang="en-US" sz="4400" dirty="0">
                <a:solidFill>
                  <a:srgbClr val="92D050"/>
                </a:solidFill>
              </a:rPr>
              <a:t>To research subject requirements (what college courses require specific subjects) </a:t>
            </a:r>
            <a:endParaRPr lang="en-GB" dirty="0">
              <a:solidFill>
                <a:srgbClr val="92D050"/>
              </a:solidFill>
            </a:endParaRPr>
          </a:p>
        </p:txBody>
      </p:sp>
      <p:sp>
        <p:nvSpPr>
          <p:cNvPr id="3" name="Content Placeholder 2">
            <a:extLst>
              <a:ext uri="{FF2B5EF4-FFF2-40B4-BE49-F238E27FC236}">
                <a16:creationId xmlns:a16="http://schemas.microsoft.com/office/drawing/2014/main" id="{BEE780BA-2E9E-4F42-9090-675E82A1E16B}"/>
              </a:ext>
            </a:extLst>
          </p:cNvPr>
          <p:cNvSpPr>
            <a:spLocks noGrp="1"/>
          </p:cNvSpPr>
          <p:nvPr>
            <p:ph idx="1"/>
          </p:nvPr>
        </p:nvSpPr>
        <p:spPr>
          <a:xfrm>
            <a:off x="762000" y="1883884"/>
            <a:ext cx="10668000" cy="4527933"/>
          </a:xfrm>
        </p:spPr>
        <p:txBody>
          <a:bodyPr/>
          <a:lstStyle/>
          <a:p>
            <a:r>
              <a:rPr lang="en-GB" altLang="en-US" dirty="0">
                <a:solidFill>
                  <a:schemeClr val="bg1"/>
                </a:solidFill>
                <a:latin typeface="Aharoni" panose="02010803020104030203" pitchFamily="2" charset="-79"/>
                <a:cs typeface="Aharoni" panose="02010803020104030203" pitchFamily="2" charset="-79"/>
              </a:rPr>
              <a:t>Go to: </a:t>
            </a:r>
            <a:r>
              <a:rPr lang="en-GB" altLang="en-US" dirty="0">
                <a:solidFill>
                  <a:srgbClr val="92D050"/>
                </a:solidFill>
                <a:latin typeface="Aharoni" panose="02010803020104030203" pitchFamily="2" charset="-79"/>
                <a:cs typeface="Aharoni" panose="02010803020104030203" pitchFamily="2" charset="-79"/>
                <a:hlinkClick r:id="rId4">
                  <a:extLst>
                    <a:ext uri="{A12FA001-AC4F-418D-AE19-62706E023703}">
                      <ahyp:hlinkClr xmlns:ahyp="http://schemas.microsoft.com/office/drawing/2018/hyperlinkcolor" val="tx"/>
                    </a:ext>
                  </a:extLst>
                </a:hlinkClick>
              </a:rPr>
              <a:t>www.qualifax.ie</a:t>
            </a:r>
            <a:endParaRPr lang="en-GB" altLang="en-US" dirty="0">
              <a:solidFill>
                <a:srgbClr val="92D050"/>
              </a:solidFill>
              <a:latin typeface="Aharoni" panose="02010803020104030203" pitchFamily="2" charset="-79"/>
              <a:cs typeface="Aharoni" panose="02010803020104030203" pitchFamily="2" charset="-79"/>
            </a:endParaRPr>
          </a:p>
          <a:p>
            <a:r>
              <a:rPr lang="en-GB" altLang="en-US" dirty="0">
                <a:solidFill>
                  <a:schemeClr val="bg1"/>
                </a:solidFill>
                <a:latin typeface="Aharoni" panose="02010803020104030203" pitchFamily="2" charset="-79"/>
                <a:cs typeface="Aharoni" panose="02010803020104030203" pitchFamily="2" charset="-79"/>
              </a:rPr>
              <a:t>Click on the </a:t>
            </a:r>
            <a:r>
              <a:rPr lang="en-GB" altLang="en-US" dirty="0">
                <a:solidFill>
                  <a:srgbClr val="92D050"/>
                </a:solidFill>
                <a:latin typeface="Aharoni" panose="02010803020104030203" pitchFamily="2" charset="-79"/>
                <a:cs typeface="Aharoni" panose="02010803020104030203" pitchFamily="2" charset="-79"/>
              </a:rPr>
              <a:t>Students </a:t>
            </a:r>
            <a:r>
              <a:rPr lang="en-GB" altLang="en-US" dirty="0">
                <a:solidFill>
                  <a:schemeClr val="bg1"/>
                </a:solidFill>
                <a:latin typeface="Aharoni" panose="02010803020104030203" pitchFamily="2" charset="-79"/>
                <a:cs typeface="Aharoni" panose="02010803020104030203" pitchFamily="2" charset="-79"/>
              </a:rPr>
              <a:t>tab</a:t>
            </a:r>
          </a:p>
          <a:p>
            <a:r>
              <a:rPr lang="en-GB" altLang="en-US" dirty="0">
                <a:solidFill>
                  <a:schemeClr val="bg1"/>
                </a:solidFill>
                <a:latin typeface="Aharoni" panose="02010803020104030203" pitchFamily="2" charset="-79"/>
                <a:cs typeface="Aharoni" panose="02010803020104030203" pitchFamily="2" charset="-79"/>
              </a:rPr>
              <a:t>Click on </a:t>
            </a:r>
            <a:r>
              <a:rPr lang="en-GB" altLang="en-US" dirty="0">
                <a:solidFill>
                  <a:srgbClr val="92D050"/>
                </a:solidFill>
                <a:latin typeface="Aharoni" panose="02010803020104030203" pitchFamily="2" charset="-79"/>
                <a:cs typeface="Aharoni" panose="02010803020104030203" pitchFamily="2" charset="-79"/>
              </a:rPr>
              <a:t>Subject Choice </a:t>
            </a:r>
            <a:r>
              <a:rPr lang="en-GB" altLang="en-US" dirty="0">
                <a:solidFill>
                  <a:schemeClr val="bg1"/>
                </a:solidFill>
                <a:latin typeface="Aharoni" panose="02010803020104030203" pitchFamily="2" charset="-79"/>
                <a:cs typeface="Aharoni" panose="02010803020104030203" pitchFamily="2" charset="-79"/>
              </a:rPr>
              <a:t>on the right of the screen</a:t>
            </a:r>
          </a:p>
          <a:p>
            <a:r>
              <a:rPr lang="en-GB" altLang="en-US" dirty="0">
                <a:solidFill>
                  <a:schemeClr val="bg1"/>
                </a:solidFill>
                <a:latin typeface="Aharoni" panose="02010803020104030203" pitchFamily="2" charset="-79"/>
                <a:cs typeface="Aharoni" panose="02010803020104030203" pitchFamily="2" charset="-79"/>
              </a:rPr>
              <a:t>Click on </a:t>
            </a:r>
            <a:r>
              <a:rPr lang="en-GB" altLang="en-US" dirty="0">
                <a:solidFill>
                  <a:srgbClr val="92D050"/>
                </a:solidFill>
                <a:latin typeface="Aharoni" panose="02010803020104030203" pitchFamily="2" charset="-79"/>
                <a:cs typeface="Aharoni" panose="02010803020104030203" pitchFamily="2" charset="-79"/>
              </a:rPr>
              <a:t>Subject Requirements Module</a:t>
            </a:r>
          </a:p>
          <a:p>
            <a:r>
              <a:rPr lang="en-GB" altLang="en-US" dirty="0">
                <a:solidFill>
                  <a:schemeClr val="bg1"/>
                </a:solidFill>
                <a:latin typeface="Aharoni" panose="02010803020104030203" pitchFamily="2" charset="-79"/>
                <a:cs typeface="Aharoni" panose="02010803020104030203" pitchFamily="2" charset="-79"/>
              </a:rPr>
              <a:t>Click on </a:t>
            </a:r>
            <a:r>
              <a:rPr lang="en-GB" altLang="en-US" dirty="0">
                <a:solidFill>
                  <a:srgbClr val="92D050"/>
                </a:solidFill>
                <a:latin typeface="Aharoni" panose="02010803020104030203" pitchFamily="2" charset="-79"/>
                <a:cs typeface="Aharoni" panose="02010803020104030203" pitchFamily="2" charset="-79"/>
              </a:rPr>
              <a:t>Leaving Certificate Subjects</a:t>
            </a:r>
          </a:p>
          <a:p>
            <a:endParaRPr lang="en-GB" dirty="0"/>
          </a:p>
        </p:txBody>
      </p:sp>
      <p:pic>
        <p:nvPicPr>
          <p:cNvPr id="5" name="Audio 4">
            <a:hlinkClick r:id="" action="ppaction://media"/>
            <a:extLst>
              <a:ext uri="{FF2B5EF4-FFF2-40B4-BE49-F238E27FC236}">
                <a16:creationId xmlns:a16="http://schemas.microsoft.com/office/drawing/2014/main" id="{F26A0FA0-7DBD-4F54-A922-C992BF91D2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00995318"/>
      </p:ext>
    </p:extLst>
  </p:cSld>
  <p:clrMapOvr>
    <a:masterClrMapping/>
  </p:clrMapOvr>
  <mc:AlternateContent xmlns:mc="http://schemas.openxmlformats.org/markup-compatibility/2006" xmlns:p14="http://schemas.microsoft.com/office/powerpoint/2010/main">
    <mc:Choice Requires="p14">
      <p:transition spd="slow" p14:dur="2000" advTm="29922"/>
    </mc:Choice>
    <mc:Fallback xmlns="">
      <p:transition spd="slow" advTm="29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481D2-D1A2-4A56-889B-AD8960053A48}"/>
              </a:ext>
            </a:extLst>
          </p:cNvPr>
          <p:cNvSpPr>
            <a:spLocks noGrp="1"/>
          </p:cNvSpPr>
          <p:nvPr>
            <p:ph type="title"/>
          </p:nvPr>
        </p:nvSpPr>
        <p:spPr>
          <a:xfrm>
            <a:off x="762000" y="187287"/>
            <a:ext cx="10668000" cy="2098713"/>
          </a:xfrm>
        </p:spPr>
        <p:txBody>
          <a:bodyPr>
            <a:noAutofit/>
          </a:bodyPr>
          <a:lstStyle/>
          <a:p>
            <a:pPr algn="ctr"/>
            <a:r>
              <a:rPr lang="en-IE" altLang="en-US" dirty="0">
                <a:solidFill>
                  <a:srgbClr val="7030A0"/>
                </a:solidFill>
                <a:latin typeface="Aharoni" panose="02010803020104030203" pitchFamily="2" charset="-79"/>
                <a:cs typeface="Aharoni" panose="02010803020104030203" pitchFamily="2" charset="-79"/>
              </a:rPr>
              <a:t>Leaving Cert Vocational Programme Option</a:t>
            </a:r>
            <a:br>
              <a:rPr lang="en-IE" altLang="en-US" dirty="0">
                <a:solidFill>
                  <a:srgbClr val="7030A0"/>
                </a:solidFill>
                <a:latin typeface="Aharoni" panose="02010803020104030203" pitchFamily="2" charset="-79"/>
                <a:cs typeface="Aharoni" panose="02010803020104030203" pitchFamily="2" charset="-79"/>
              </a:rPr>
            </a:br>
            <a:r>
              <a:rPr lang="en-IE" altLang="en-US" dirty="0">
                <a:solidFill>
                  <a:srgbClr val="7030A0"/>
                </a:solidFill>
                <a:latin typeface="Aharoni" panose="02010803020104030203" pitchFamily="2" charset="-79"/>
                <a:cs typeface="Aharoni" panose="02010803020104030203" pitchFamily="2" charset="-79"/>
              </a:rPr>
              <a:t>(LCVP)</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677D38D8-4F85-4716-9220-E1B42148CB45}"/>
              </a:ext>
            </a:extLst>
          </p:cNvPr>
          <p:cNvSpPr>
            <a:spLocks noGrp="1"/>
          </p:cNvSpPr>
          <p:nvPr>
            <p:ph idx="1"/>
          </p:nvPr>
        </p:nvSpPr>
        <p:spPr/>
        <p:txBody>
          <a:bodyPr/>
          <a:lstStyle/>
          <a:p>
            <a:r>
              <a:rPr lang="en-IE" altLang="en-US" sz="3600" dirty="0">
                <a:solidFill>
                  <a:schemeClr val="bg1">
                    <a:alpha val="70000"/>
                  </a:schemeClr>
                </a:solidFill>
                <a:latin typeface="Aharoni" panose="02010803020104030203" pitchFamily="2" charset="-79"/>
                <a:cs typeface="Aharoni" panose="02010803020104030203" pitchFamily="2" charset="-79"/>
              </a:rPr>
              <a:t>This is an extra subject</a:t>
            </a:r>
          </a:p>
          <a:p>
            <a:r>
              <a:rPr lang="en-IE" altLang="en-US" sz="3600" dirty="0">
                <a:solidFill>
                  <a:schemeClr val="bg1">
                    <a:alpha val="70000"/>
                  </a:schemeClr>
                </a:solidFill>
                <a:latin typeface="Aharoni" panose="02010803020104030203" pitchFamily="2" charset="-79"/>
                <a:cs typeface="Aharoni" panose="02010803020104030203" pitchFamily="2" charset="-79"/>
              </a:rPr>
              <a:t>Students study </a:t>
            </a:r>
            <a:r>
              <a:rPr lang="en-IE" altLang="en-US" sz="3600" b="1" dirty="0">
                <a:solidFill>
                  <a:schemeClr val="bg1">
                    <a:alpha val="70000"/>
                  </a:schemeClr>
                </a:solidFill>
                <a:latin typeface="+mj-lt"/>
                <a:cs typeface="Aharoni" panose="02010803020104030203" pitchFamily="2" charset="-79"/>
              </a:rPr>
              <a:t>7</a:t>
            </a:r>
            <a:r>
              <a:rPr lang="en-IE" altLang="en-US" sz="3600" dirty="0">
                <a:solidFill>
                  <a:schemeClr val="bg1">
                    <a:alpha val="70000"/>
                  </a:schemeClr>
                </a:solidFill>
                <a:latin typeface="Aharoni" panose="02010803020104030203" pitchFamily="2" charset="-79"/>
                <a:cs typeface="Aharoni" panose="02010803020104030203" pitchFamily="2" charset="-79"/>
              </a:rPr>
              <a:t> subjects plus the LCVP</a:t>
            </a:r>
          </a:p>
          <a:p>
            <a:r>
              <a:rPr lang="en-IE" altLang="en-US" sz="3600" dirty="0">
                <a:solidFill>
                  <a:schemeClr val="bg1">
                    <a:alpha val="70000"/>
                  </a:schemeClr>
                </a:solidFill>
                <a:latin typeface="Aharoni" panose="02010803020104030203" pitchFamily="2" charset="-79"/>
                <a:cs typeface="Aharoni" panose="02010803020104030203" pitchFamily="2" charset="-79"/>
              </a:rPr>
              <a:t>Very practical programme</a:t>
            </a:r>
          </a:p>
          <a:p>
            <a:r>
              <a:rPr lang="en-IE" altLang="en-US" sz="3600" dirty="0">
                <a:solidFill>
                  <a:schemeClr val="bg1">
                    <a:alpha val="70000"/>
                  </a:schemeClr>
                </a:solidFill>
                <a:latin typeface="Aharoni" panose="02010803020104030203" pitchFamily="2" charset="-79"/>
                <a:cs typeface="Aharoni" panose="02010803020104030203" pitchFamily="2" charset="-79"/>
              </a:rPr>
              <a:t>All assignments done on computer</a:t>
            </a:r>
          </a:p>
          <a:p>
            <a:endParaRPr lang="en-GB" dirty="0"/>
          </a:p>
        </p:txBody>
      </p:sp>
      <p:pic>
        <p:nvPicPr>
          <p:cNvPr id="6" name="Audio 5">
            <a:hlinkClick r:id="" action="ppaction://media"/>
            <a:extLst>
              <a:ext uri="{FF2B5EF4-FFF2-40B4-BE49-F238E27FC236}">
                <a16:creationId xmlns:a16="http://schemas.microsoft.com/office/drawing/2014/main" id="{CD22201F-FCD5-4818-91CA-2C2E24DBE0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29145121"/>
      </p:ext>
    </p:extLst>
  </p:cSld>
  <p:clrMapOvr>
    <a:masterClrMapping/>
  </p:clrMapOvr>
  <mc:AlternateContent xmlns:mc="http://schemas.openxmlformats.org/markup-compatibility/2006" xmlns:p14="http://schemas.microsoft.com/office/powerpoint/2010/main">
    <mc:Choice Requires="p14">
      <p:transition spd="slow" p14:dur="2000" advTm="16752"/>
    </mc:Choice>
    <mc:Fallback xmlns="">
      <p:transition spd="slow" advTm="1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163D9-D4FC-4842-B176-230CE80DC9C1}"/>
              </a:ext>
            </a:extLst>
          </p:cNvPr>
          <p:cNvSpPr>
            <a:spLocks noGrp="1"/>
          </p:cNvSpPr>
          <p:nvPr>
            <p:ph type="title"/>
          </p:nvPr>
        </p:nvSpPr>
        <p:spPr>
          <a:xfrm>
            <a:off x="762000" y="245327"/>
            <a:ext cx="10668000" cy="1639229"/>
          </a:xfrm>
        </p:spPr>
        <p:txBody>
          <a:bodyPr/>
          <a:lstStyle/>
          <a:p>
            <a:pPr algn="ctr"/>
            <a:r>
              <a:rPr lang="en-GB" dirty="0">
                <a:latin typeface="Aharoni" panose="02010803020104030203" pitchFamily="2" charset="-79"/>
                <a:cs typeface="Aharoni" panose="02010803020104030203" pitchFamily="2" charset="-79"/>
              </a:rPr>
              <a:t>Core Subjects</a:t>
            </a:r>
          </a:p>
        </p:txBody>
      </p:sp>
      <p:sp>
        <p:nvSpPr>
          <p:cNvPr id="3" name="Content Placeholder 2">
            <a:extLst>
              <a:ext uri="{FF2B5EF4-FFF2-40B4-BE49-F238E27FC236}">
                <a16:creationId xmlns:a16="http://schemas.microsoft.com/office/drawing/2014/main" id="{B64BFEFA-FE68-4749-8927-1F86FF936F7F}"/>
              </a:ext>
            </a:extLst>
          </p:cNvPr>
          <p:cNvSpPr>
            <a:spLocks noGrp="1"/>
          </p:cNvSpPr>
          <p:nvPr>
            <p:ph idx="1"/>
          </p:nvPr>
        </p:nvSpPr>
        <p:spPr>
          <a:xfrm>
            <a:off x="762000" y="1538868"/>
            <a:ext cx="10668000" cy="4565215"/>
          </a:xfrm>
        </p:spPr>
        <p:txBody>
          <a:bodyPr>
            <a:normAutofit/>
          </a:bodyPr>
          <a:lstStyle/>
          <a:p>
            <a:r>
              <a:rPr lang="en-GB" sz="3600" dirty="0">
                <a:solidFill>
                  <a:schemeClr val="bg1">
                    <a:alpha val="70000"/>
                  </a:schemeClr>
                </a:solidFill>
                <a:latin typeface="Aharoni" panose="02010803020104030203" pitchFamily="2" charset="-79"/>
                <a:cs typeface="Aharoni" panose="02010803020104030203" pitchFamily="2" charset="-79"/>
              </a:rPr>
              <a:t>Irish</a:t>
            </a:r>
          </a:p>
          <a:p>
            <a:r>
              <a:rPr lang="en-GB" sz="3600" dirty="0">
                <a:solidFill>
                  <a:schemeClr val="bg1">
                    <a:alpha val="70000"/>
                  </a:schemeClr>
                </a:solidFill>
                <a:latin typeface="Aharoni" panose="02010803020104030203" pitchFamily="2" charset="-79"/>
                <a:cs typeface="Aharoni" panose="02010803020104030203" pitchFamily="2" charset="-79"/>
              </a:rPr>
              <a:t>English </a:t>
            </a:r>
          </a:p>
          <a:p>
            <a:r>
              <a:rPr lang="en-GB" sz="3600" dirty="0">
                <a:solidFill>
                  <a:schemeClr val="bg1">
                    <a:alpha val="70000"/>
                  </a:schemeClr>
                </a:solidFill>
                <a:latin typeface="Aharoni" panose="02010803020104030203" pitchFamily="2" charset="-79"/>
                <a:cs typeface="Aharoni" panose="02010803020104030203" pitchFamily="2" charset="-79"/>
              </a:rPr>
              <a:t>Mathematics</a:t>
            </a:r>
          </a:p>
          <a:p>
            <a:pPr marL="0" indent="0" algn="ctr">
              <a:buNone/>
            </a:pPr>
            <a:endParaRPr lang="en-GB" dirty="0">
              <a:latin typeface="Aharoni" panose="02010803020104030203" pitchFamily="2" charset="-79"/>
              <a:cs typeface="Aharoni" panose="02010803020104030203" pitchFamily="2" charset="-79"/>
            </a:endParaRPr>
          </a:p>
          <a:p>
            <a:pPr marL="0" indent="0" algn="ctr">
              <a:buNone/>
            </a:pPr>
            <a:r>
              <a:rPr lang="en-GB" dirty="0">
                <a:latin typeface="Aharoni" panose="02010803020104030203" pitchFamily="2" charset="-79"/>
                <a:cs typeface="Aharoni" panose="02010803020104030203" pitchFamily="2" charset="-79"/>
              </a:rPr>
              <a:t>These subjects are compulsory for all students (except where a student has an official exemption in Irish)</a:t>
            </a:r>
          </a:p>
        </p:txBody>
      </p:sp>
      <p:pic>
        <p:nvPicPr>
          <p:cNvPr id="4" name="Audio 3">
            <a:hlinkClick r:id="" action="ppaction://media"/>
            <a:extLst>
              <a:ext uri="{FF2B5EF4-FFF2-40B4-BE49-F238E27FC236}">
                <a16:creationId xmlns:a16="http://schemas.microsoft.com/office/drawing/2014/main" id="{5A482E70-BDEA-4C29-B466-B55D449A81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91558894"/>
      </p:ext>
    </p:extLst>
  </p:cSld>
  <p:clrMapOvr>
    <a:masterClrMapping/>
  </p:clrMapOvr>
  <mc:AlternateContent xmlns:mc="http://schemas.openxmlformats.org/markup-compatibility/2006" xmlns:p14="http://schemas.microsoft.com/office/powerpoint/2010/main">
    <mc:Choice Requires="p14">
      <p:transition spd="slow" p14:dur="2000" advTm="13796"/>
    </mc:Choice>
    <mc:Fallback xmlns="">
      <p:transition spd="slow" advTm="13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5D79-3315-4CA7-8AA7-856FFE84B058}"/>
              </a:ext>
            </a:extLst>
          </p:cNvPr>
          <p:cNvSpPr>
            <a:spLocks noGrp="1"/>
          </p:cNvSpPr>
          <p:nvPr>
            <p:ph type="title"/>
          </p:nvPr>
        </p:nvSpPr>
        <p:spPr>
          <a:xfrm>
            <a:off x="762000" y="209320"/>
            <a:ext cx="10668000" cy="1366092"/>
          </a:xfrm>
        </p:spPr>
        <p:txBody>
          <a:bodyPr/>
          <a:lstStyle/>
          <a:p>
            <a:pPr algn="ctr"/>
            <a:r>
              <a:rPr lang="en-IE" altLang="en-US" sz="4400" dirty="0">
                <a:solidFill>
                  <a:srgbClr val="7030A0"/>
                </a:solidFill>
                <a:latin typeface="Aharoni" panose="02010803020104030203" pitchFamily="2" charset="-79"/>
                <a:cs typeface="Aharoni" panose="02010803020104030203" pitchFamily="2" charset="-79"/>
              </a:rPr>
              <a:t>Eligible Students</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24BC9B26-6743-40A5-AF64-F00704309491}"/>
              </a:ext>
            </a:extLst>
          </p:cNvPr>
          <p:cNvSpPr>
            <a:spLocks noGrp="1"/>
          </p:cNvSpPr>
          <p:nvPr>
            <p:ph idx="1"/>
          </p:nvPr>
        </p:nvSpPr>
        <p:spPr>
          <a:xfrm>
            <a:off x="762000" y="1927952"/>
            <a:ext cx="10668000" cy="4176131"/>
          </a:xfrm>
        </p:spPr>
        <p:txBody>
          <a:bodyPr>
            <a:normAutofit lnSpcReduction="10000"/>
          </a:bodyPr>
          <a:lstStyle/>
          <a:p>
            <a:r>
              <a:rPr lang="en-IE" altLang="en-US" sz="2800" dirty="0">
                <a:solidFill>
                  <a:schemeClr val="bg1">
                    <a:alpha val="70000"/>
                  </a:schemeClr>
                </a:solidFill>
                <a:latin typeface="Aharoni" panose="02010803020104030203" pitchFamily="2" charset="-79"/>
                <a:cs typeface="Aharoni" panose="02010803020104030203" pitchFamily="2" charset="-79"/>
              </a:rPr>
              <a:t>Students must be studying Irish English Maths and a  Foreign language</a:t>
            </a:r>
          </a:p>
          <a:p>
            <a:r>
              <a:rPr lang="en-IE" altLang="en-US" sz="2800" dirty="0">
                <a:solidFill>
                  <a:schemeClr val="bg1">
                    <a:alpha val="70000"/>
                  </a:schemeClr>
                </a:solidFill>
                <a:latin typeface="Aharoni" panose="02010803020104030203" pitchFamily="2" charset="-79"/>
                <a:cs typeface="Aharoni" panose="02010803020104030203" pitchFamily="2" charset="-79"/>
              </a:rPr>
              <a:t>Students optional subjects must comply with one of </a:t>
            </a:r>
            <a:r>
              <a:rPr lang="en-IE" altLang="en-US" sz="2800" b="1" dirty="0">
                <a:solidFill>
                  <a:schemeClr val="bg1">
                    <a:alpha val="70000"/>
                  </a:schemeClr>
                </a:solidFill>
                <a:latin typeface="+mj-lt"/>
                <a:cs typeface="Aharoni" panose="02010803020104030203" pitchFamily="2" charset="-79"/>
              </a:rPr>
              <a:t>16</a:t>
            </a:r>
            <a:r>
              <a:rPr lang="en-IE" altLang="en-US" sz="2800" dirty="0">
                <a:solidFill>
                  <a:schemeClr val="bg1">
                    <a:alpha val="70000"/>
                  </a:schemeClr>
                </a:solidFill>
                <a:latin typeface="Aharoni" panose="02010803020104030203" pitchFamily="2" charset="-79"/>
                <a:cs typeface="Aharoni" panose="02010803020104030203" pitchFamily="2" charset="-79"/>
              </a:rPr>
              <a:t> subject combinations</a:t>
            </a:r>
          </a:p>
          <a:p>
            <a:r>
              <a:rPr lang="en-IE" altLang="en-US" sz="2800" dirty="0">
                <a:solidFill>
                  <a:schemeClr val="bg1">
                    <a:alpha val="70000"/>
                  </a:schemeClr>
                </a:solidFill>
                <a:latin typeface="Aharoni" panose="02010803020104030203" pitchFamily="2" charset="-79"/>
                <a:cs typeface="Aharoni" panose="02010803020104030203" pitchFamily="2" charset="-79"/>
              </a:rPr>
              <a:t>E.G. 1.</a:t>
            </a:r>
            <a:r>
              <a:rPr lang="en-IE" altLang="en-US" dirty="0">
                <a:solidFill>
                  <a:schemeClr val="bg1">
                    <a:alpha val="70000"/>
                  </a:schemeClr>
                </a:solidFill>
                <a:latin typeface="Aharoni" panose="02010803020104030203" pitchFamily="2" charset="-79"/>
                <a:cs typeface="Aharoni" panose="02010803020104030203" pitchFamily="2" charset="-79"/>
              </a:rPr>
              <a:t>Physics and Chemistry</a:t>
            </a:r>
          </a:p>
          <a:p>
            <a:pPr marL="914400" lvl="2" indent="0">
              <a:buNone/>
            </a:pPr>
            <a:r>
              <a:rPr lang="en-IE" altLang="en-US" sz="2800" dirty="0">
                <a:solidFill>
                  <a:schemeClr val="bg1">
                    <a:alpha val="70000"/>
                  </a:schemeClr>
                </a:solidFill>
                <a:latin typeface="Aharoni" panose="02010803020104030203" pitchFamily="2" charset="-79"/>
                <a:cs typeface="Aharoni" panose="02010803020104030203" pitchFamily="2" charset="-79"/>
              </a:rPr>
              <a:t>2.Home Economics and Art</a:t>
            </a:r>
          </a:p>
          <a:p>
            <a:pPr marL="914400" lvl="2" indent="0">
              <a:buNone/>
            </a:pPr>
            <a:r>
              <a:rPr lang="en-IE" altLang="en-US" sz="2800" dirty="0">
                <a:solidFill>
                  <a:schemeClr val="bg1">
                    <a:alpha val="70000"/>
                  </a:schemeClr>
                </a:solidFill>
                <a:latin typeface="Aharoni" panose="02010803020104030203" pitchFamily="2" charset="-79"/>
                <a:cs typeface="Aharoni" panose="02010803020104030203" pitchFamily="2" charset="-79"/>
              </a:rPr>
              <a:t>3.Any two from Construction DCG Engineering</a:t>
            </a:r>
          </a:p>
          <a:p>
            <a:endParaRPr lang="en-GB" dirty="0"/>
          </a:p>
        </p:txBody>
      </p:sp>
      <p:pic>
        <p:nvPicPr>
          <p:cNvPr id="5" name="Audio 4">
            <a:hlinkClick r:id="" action="ppaction://media"/>
            <a:extLst>
              <a:ext uri="{FF2B5EF4-FFF2-40B4-BE49-F238E27FC236}">
                <a16:creationId xmlns:a16="http://schemas.microsoft.com/office/drawing/2014/main" id="{6D7803D1-12FC-4AEA-812A-A72A805CE0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65188005"/>
      </p:ext>
    </p:extLst>
  </p:cSld>
  <p:clrMapOvr>
    <a:masterClrMapping/>
  </p:clrMapOvr>
  <mc:AlternateContent xmlns:mc="http://schemas.openxmlformats.org/markup-compatibility/2006" xmlns:p14="http://schemas.microsoft.com/office/powerpoint/2010/main">
    <mc:Choice Requires="p14">
      <p:transition spd="slow" p14:dur="2000" advTm="25476"/>
    </mc:Choice>
    <mc:Fallback xmlns="">
      <p:transition spd="slow" advTm="25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2FB8-0D11-45E1-BED0-E564BFCA3A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FB1B8A5-C5D5-4C44-8B0D-B81E3978A60D}"/>
              </a:ext>
            </a:extLst>
          </p:cNvPr>
          <p:cNvSpPr>
            <a:spLocks noGrp="1"/>
          </p:cNvSpPr>
          <p:nvPr>
            <p:ph idx="1"/>
          </p:nvPr>
        </p:nvSpPr>
        <p:spPr>
          <a:xfrm>
            <a:off x="762000" y="1520328"/>
            <a:ext cx="10668000" cy="4583755"/>
          </a:xfrm>
        </p:spPr>
        <p:txBody>
          <a:bodyPr/>
          <a:lstStyle/>
          <a:p>
            <a:r>
              <a:rPr lang="en-GB" sz="2800" dirty="0">
                <a:effectLst/>
              </a:rPr>
              <a:t> </a:t>
            </a:r>
            <a:endParaRPr lang="en-GB" dirty="0"/>
          </a:p>
        </p:txBody>
      </p:sp>
      <p:graphicFrame>
        <p:nvGraphicFramePr>
          <p:cNvPr id="4" name="Table 3">
            <a:extLst>
              <a:ext uri="{FF2B5EF4-FFF2-40B4-BE49-F238E27FC236}">
                <a16:creationId xmlns:a16="http://schemas.microsoft.com/office/drawing/2014/main" id="{BB16734E-16B8-4BF2-87A0-17253D03146F}"/>
              </a:ext>
            </a:extLst>
          </p:cNvPr>
          <p:cNvGraphicFramePr>
            <a:graphicFrameLocks noGrp="1"/>
          </p:cNvGraphicFramePr>
          <p:nvPr>
            <p:extLst>
              <p:ext uri="{D42A27DB-BD31-4B8C-83A1-F6EECF244321}">
                <p14:modId xmlns:p14="http://schemas.microsoft.com/office/powerpoint/2010/main" val="1013107721"/>
              </p:ext>
            </p:extLst>
          </p:nvPr>
        </p:nvGraphicFramePr>
        <p:xfrm>
          <a:off x="352541" y="143219"/>
          <a:ext cx="11336356" cy="6488936"/>
        </p:xfrm>
        <a:graphic>
          <a:graphicData uri="http://schemas.openxmlformats.org/drawingml/2006/table">
            <a:tbl>
              <a:tblPr>
                <a:tableStyleId>{5C22544A-7EE6-4342-B048-85BDC9FD1C3A}</a:tableStyleId>
              </a:tblPr>
              <a:tblGrid>
                <a:gridCol w="11336356">
                  <a:extLst>
                    <a:ext uri="{9D8B030D-6E8A-4147-A177-3AD203B41FA5}">
                      <a16:colId xmlns:a16="http://schemas.microsoft.com/office/drawing/2014/main" val="2333863576"/>
                    </a:ext>
                  </a:extLst>
                </a:gridCol>
              </a:tblGrid>
              <a:tr h="4198722">
                <a:tc>
                  <a:txBody>
                    <a:bodyPr/>
                    <a:lstStyle/>
                    <a:p>
                      <a:pPr>
                        <a:spcAft>
                          <a:spcPts val="0"/>
                        </a:spcAft>
                      </a:pPr>
                      <a:r>
                        <a:rPr lang="en-GB" sz="1100" dirty="0">
                          <a:effectLst/>
                        </a:rPr>
                        <a:t>1      Construction Studies; Engineering; Design and Communication Graphics; Technology - Any Two </a:t>
                      </a:r>
                      <a:br>
                        <a:rPr lang="en-GB" sz="1100" dirty="0">
                          <a:effectLst/>
                        </a:rPr>
                      </a:br>
                      <a:r>
                        <a:rPr lang="en-GB" sz="1100" dirty="0">
                          <a:effectLst/>
                        </a:rPr>
                        <a:t>2      Physics and Construction Studies or Engineering or Technology or Design &amp; Communication Graphics</a:t>
                      </a:r>
                      <a:br>
                        <a:rPr lang="en-GB" sz="1100" dirty="0">
                          <a:effectLst/>
                        </a:rPr>
                      </a:br>
                      <a:r>
                        <a:rPr lang="en-GB" sz="1100" dirty="0">
                          <a:effectLst/>
                        </a:rPr>
                        <a:t>3      Ag. Science and Construction Studies or Engineering or Technology or Design &amp; Communication Graphics</a:t>
                      </a:r>
                      <a:br>
                        <a:rPr lang="en-GB" sz="1100" dirty="0">
                          <a:effectLst/>
                        </a:rPr>
                      </a:br>
                      <a:r>
                        <a:rPr lang="en-GB" sz="1100" dirty="0">
                          <a:effectLst/>
                        </a:rPr>
                        <a:t>4      Agricultural Science and Chemistry or Physics or Physics/Chemistry </a:t>
                      </a:r>
                      <a:br>
                        <a:rPr lang="en-GB" sz="1100" dirty="0">
                          <a:effectLst/>
                        </a:rPr>
                      </a:br>
                      <a:r>
                        <a:rPr lang="en-GB" sz="1100" dirty="0">
                          <a:effectLst/>
                        </a:rPr>
                        <a:t>5      Home Economics; Agricultural Science; Biology - Any Two</a:t>
                      </a:r>
                      <a:br>
                        <a:rPr lang="en-GB" sz="1100" dirty="0">
                          <a:effectLst/>
                        </a:rPr>
                      </a:br>
                      <a:r>
                        <a:rPr lang="en-GB" sz="1100" dirty="0">
                          <a:effectLst/>
                        </a:rPr>
                        <a:t>6      Home Economics and Art - Design Option or Craft Option</a:t>
                      </a:r>
                      <a:br>
                        <a:rPr lang="en-GB" sz="1100" dirty="0">
                          <a:effectLst/>
                        </a:rPr>
                      </a:br>
                      <a:r>
                        <a:rPr lang="en-GB" sz="1100" dirty="0">
                          <a:effectLst/>
                        </a:rPr>
                        <a:t>7      Accounting; Business; Economics - Any two </a:t>
                      </a:r>
                      <a:br>
                        <a:rPr lang="en-GB" sz="1100" dirty="0">
                          <a:effectLst/>
                        </a:rPr>
                      </a:br>
                      <a:r>
                        <a:rPr lang="en-GB" sz="1100" dirty="0">
                          <a:effectLst/>
                        </a:rPr>
                        <a:t>8      Physics and Chemistry</a:t>
                      </a:r>
                      <a:br>
                        <a:rPr lang="en-GB" sz="1100" dirty="0">
                          <a:effectLst/>
                        </a:rPr>
                      </a:br>
                      <a:r>
                        <a:rPr lang="en-GB" sz="1100" dirty="0">
                          <a:effectLst/>
                        </a:rPr>
                        <a:t>9      Biology and Chemistry or Physics or Physics/Chemistry </a:t>
                      </a:r>
                      <a:endParaRPr lang="en-IE" sz="800" dirty="0">
                        <a:effectLst/>
                      </a:endParaRPr>
                    </a:p>
                    <a:p>
                      <a:pPr>
                        <a:spcAft>
                          <a:spcPts val="0"/>
                        </a:spcAft>
                      </a:pPr>
                      <a:r>
                        <a:rPr lang="en-GB" sz="1100" dirty="0">
                          <a:effectLst/>
                        </a:rPr>
                        <a:t>10     Biology and Agricultural Science </a:t>
                      </a:r>
                      <a:endParaRPr lang="en-IE" sz="800" dirty="0">
                        <a:effectLst/>
                      </a:endParaRPr>
                    </a:p>
                    <a:p>
                      <a:pPr>
                        <a:spcAft>
                          <a:spcPts val="0"/>
                        </a:spcAft>
                      </a:pPr>
                      <a:r>
                        <a:rPr lang="en-GB" sz="1100" dirty="0">
                          <a:effectLst/>
                        </a:rPr>
                        <a:t>11     Art - Design Option or Craft Option and Design &amp; Communication Graphics</a:t>
                      </a:r>
                      <a:endParaRPr lang="en-IE" sz="800" dirty="0">
                        <a:effectLst/>
                        <a:latin typeface="Times New Roman"/>
                        <a:ea typeface="Times New Roman"/>
                      </a:endParaRPr>
                    </a:p>
                  </a:txBody>
                  <a:tcPr marL="0" marR="0" marT="0" marB="0" anchor="ctr"/>
                </a:tc>
                <a:extLst>
                  <a:ext uri="{0D108BD9-81ED-4DB2-BD59-A6C34878D82A}">
                    <a16:rowId xmlns:a16="http://schemas.microsoft.com/office/drawing/2014/main" val="1560088235"/>
                  </a:ext>
                </a:extLst>
              </a:tr>
              <a:tr h="381703">
                <a:tc>
                  <a:txBody>
                    <a:bodyPr/>
                    <a:lstStyle/>
                    <a:p>
                      <a:pPr>
                        <a:spcAft>
                          <a:spcPts val="0"/>
                        </a:spcAft>
                      </a:pPr>
                      <a:r>
                        <a:rPr lang="en-GB" sz="1100">
                          <a:effectLst/>
                        </a:rPr>
                        <a:t>Services Groupings</a:t>
                      </a:r>
                      <a:endParaRPr lang="en-IE" sz="800">
                        <a:effectLst/>
                        <a:latin typeface="Times New Roman"/>
                        <a:ea typeface="Times New Roman"/>
                      </a:endParaRPr>
                    </a:p>
                  </a:txBody>
                  <a:tcPr marL="0" marR="0" marT="0" marB="0" anchor="ctr"/>
                </a:tc>
                <a:extLst>
                  <a:ext uri="{0D108BD9-81ED-4DB2-BD59-A6C34878D82A}">
                    <a16:rowId xmlns:a16="http://schemas.microsoft.com/office/drawing/2014/main" val="1210946329"/>
                  </a:ext>
                </a:extLst>
              </a:tr>
              <a:tr h="1908511">
                <a:tc>
                  <a:txBody>
                    <a:bodyPr/>
                    <a:lstStyle/>
                    <a:p>
                      <a:pPr>
                        <a:spcAft>
                          <a:spcPts val="0"/>
                        </a:spcAft>
                      </a:pPr>
                      <a:r>
                        <a:rPr lang="en-GB" sz="1100" dirty="0">
                          <a:effectLst/>
                        </a:rPr>
                        <a:t>12     Engineering or Technology or Construction Studies or Design &amp; Comm. Graphics and Accounting or Business </a:t>
                      </a:r>
                      <a:br>
                        <a:rPr lang="en-GB" sz="1100" dirty="0">
                          <a:effectLst/>
                        </a:rPr>
                      </a:br>
                      <a:r>
                        <a:rPr lang="en-GB" sz="1100" dirty="0">
                          <a:effectLst/>
                        </a:rPr>
                        <a:t>13     Home Economics and Accounting or Business </a:t>
                      </a:r>
                      <a:br>
                        <a:rPr lang="en-GB" sz="1100" dirty="0">
                          <a:effectLst/>
                        </a:rPr>
                      </a:br>
                      <a:r>
                        <a:rPr lang="en-GB" sz="1100" dirty="0">
                          <a:effectLst/>
                        </a:rPr>
                        <a:t>14     Agricultural Science and Accounting or Business </a:t>
                      </a:r>
                      <a:br>
                        <a:rPr lang="en-GB" sz="1100" dirty="0">
                          <a:effectLst/>
                        </a:rPr>
                      </a:br>
                      <a:r>
                        <a:rPr lang="en-GB" sz="1100" dirty="0">
                          <a:effectLst/>
                        </a:rPr>
                        <a:t>15     Art Design or Craftwork Option and Accounting or Business </a:t>
                      </a:r>
                      <a:br>
                        <a:rPr lang="en-GB" sz="1100" dirty="0">
                          <a:effectLst/>
                        </a:rPr>
                      </a:br>
                      <a:r>
                        <a:rPr lang="en-GB" sz="1100" dirty="0">
                          <a:effectLst/>
                        </a:rPr>
                        <a:t>16     Music and Accounting or Business </a:t>
                      </a:r>
                      <a:endParaRPr lang="en-IE" sz="800" dirty="0">
                        <a:effectLst/>
                        <a:latin typeface="Times New Roman"/>
                        <a:ea typeface="Times New Roman"/>
                      </a:endParaRPr>
                    </a:p>
                  </a:txBody>
                  <a:tcPr marL="0" marR="0" marT="0" marB="0" anchor="ctr"/>
                </a:tc>
                <a:extLst>
                  <a:ext uri="{0D108BD9-81ED-4DB2-BD59-A6C34878D82A}">
                    <a16:rowId xmlns:a16="http://schemas.microsoft.com/office/drawing/2014/main" val="594909613"/>
                  </a:ext>
                </a:extLst>
              </a:tr>
            </a:tbl>
          </a:graphicData>
        </a:graphic>
      </p:graphicFrame>
      <p:pic>
        <p:nvPicPr>
          <p:cNvPr id="6" name="Audio 5">
            <a:hlinkClick r:id="" action="ppaction://media"/>
            <a:extLst>
              <a:ext uri="{FF2B5EF4-FFF2-40B4-BE49-F238E27FC236}">
                <a16:creationId xmlns:a16="http://schemas.microsoft.com/office/drawing/2014/main" id="{41FCACEF-899F-40CA-B505-D453E98696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9564432"/>
      </p:ext>
    </p:extLst>
  </p:cSld>
  <p:clrMapOvr>
    <a:masterClrMapping/>
  </p:clrMapOvr>
  <mc:AlternateContent xmlns:mc="http://schemas.openxmlformats.org/markup-compatibility/2006" xmlns:p14="http://schemas.microsoft.com/office/powerpoint/2010/main">
    <mc:Choice Requires="p14">
      <p:transition spd="slow" p14:dur="2000" advTm="18246"/>
    </mc:Choice>
    <mc:Fallback xmlns="">
      <p:transition spd="slow" advTm="1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926B-F684-4F7B-A9D6-9DFFCDBE9196}"/>
              </a:ext>
            </a:extLst>
          </p:cNvPr>
          <p:cNvSpPr>
            <a:spLocks noGrp="1"/>
          </p:cNvSpPr>
          <p:nvPr>
            <p:ph type="title"/>
          </p:nvPr>
        </p:nvSpPr>
        <p:spPr>
          <a:xfrm>
            <a:off x="762000" y="77118"/>
            <a:ext cx="10668000" cy="1432193"/>
          </a:xfrm>
        </p:spPr>
        <p:txBody>
          <a:bodyPr/>
          <a:lstStyle/>
          <a:p>
            <a:pPr algn="ctr"/>
            <a:r>
              <a:rPr lang="en-IE" altLang="en-US" sz="4400" dirty="0">
                <a:solidFill>
                  <a:srgbClr val="7030A0"/>
                </a:solidFill>
                <a:latin typeface="Aharoni" panose="02010803020104030203" pitchFamily="2" charset="-79"/>
                <a:cs typeface="Aharoni" panose="02010803020104030203" pitchFamily="2" charset="-79"/>
              </a:rPr>
              <a:t>LCVP Components</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1D1EE168-D9CD-431B-B248-C75E89D8C13E}"/>
              </a:ext>
            </a:extLst>
          </p:cNvPr>
          <p:cNvSpPr>
            <a:spLocks noGrp="1"/>
          </p:cNvSpPr>
          <p:nvPr>
            <p:ph idx="1"/>
          </p:nvPr>
        </p:nvSpPr>
        <p:spPr>
          <a:xfrm>
            <a:off x="762000" y="1669056"/>
            <a:ext cx="10668000" cy="4423272"/>
          </a:xfrm>
        </p:spPr>
        <p:txBody>
          <a:bodyPr>
            <a:normAutofit/>
          </a:bodyPr>
          <a:lstStyle/>
          <a:p>
            <a:r>
              <a:rPr lang="en-IE" altLang="en-US" sz="3600" dirty="0">
                <a:solidFill>
                  <a:schemeClr val="bg1">
                    <a:alpha val="70000"/>
                  </a:schemeClr>
                </a:solidFill>
                <a:latin typeface="Aharoni" panose="02010803020104030203" pitchFamily="2" charset="-79"/>
                <a:cs typeface="Aharoni" panose="02010803020104030203" pitchFamily="2" charset="-79"/>
              </a:rPr>
              <a:t>2 parts to the exam</a:t>
            </a:r>
          </a:p>
          <a:p>
            <a:endParaRPr lang="en-IE" altLang="en-US" sz="3600" dirty="0">
              <a:solidFill>
                <a:schemeClr val="bg1">
                  <a:alpha val="70000"/>
                </a:schemeClr>
              </a:solidFill>
              <a:latin typeface="Aharoni" panose="02010803020104030203" pitchFamily="2" charset="-79"/>
              <a:cs typeface="Aharoni" panose="02010803020104030203" pitchFamily="2" charset="-79"/>
            </a:endParaRPr>
          </a:p>
          <a:p>
            <a:r>
              <a:rPr lang="en-IE" altLang="en-US" sz="3600" dirty="0">
                <a:solidFill>
                  <a:schemeClr val="bg1">
                    <a:alpha val="70000"/>
                  </a:schemeClr>
                </a:solidFill>
                <a:latin typeface="Aharoni" panose="02010803020104030203" pitchFamily="2" charset="-79"/>
                <a:cs typeface="Aharoni" panose="02010803020104030203" pitchFamily="2" charset="-79"/>
              </a:rPr>
              <a:t>Portfolio (60%)</a:t>
            </a:r>
          </a:p>
          <a:p>
            <a:endParaRPr lang="en-IE" altLang="en-US" sz="3600" dirty="0">
              <a:solidFill>
                <a:schemeClr val="bg1">
                  <a:alpha val="70000"/>
                </a:schemeClr>
              </a:solidFill>
              <a:latin typeface="Aharoni" panose="02010803020104030203" pitchFamily="2" charset="-79"/>
              <a:cs typeface="Aharoni" panose="02010803020104030203" pitchFamily="2" charset="-79"/>
            </a:endParaRPr>
          </a:p>
          <a:p>
            <a:r>
              <a:rPr lang="en-IE" altLang="en-US" sz="3600" dirty="0">
                <a:solidFill>
                  <a:schemeClr val="bg1">
                    <a:alpha val="70000"/>
                  </a:schemeClr>
                </a:solidFill>
                <a:latin typeface="Aharoni" panose="02010803020104030203" pitchFamily="2" charset="-79"/>
                <a:cs typeface="Aharoni" panose="02010803020104030203" pitchFamily="2" charset="-79"/>
              </a:rPr>
              <a:t>Written Exam (40%)</a:t>
            </a:r>
          </a:p>
          <a:p>
            <a:endParaRPr lang="en-GB" dirty="0"/>
          </a:p>
        </p:txBody>
      </p:sp>
      <p:pic>
        <p:nvPicPr>
          <p:cNvPr id="5" name="Audio 4">
            <a:hlinkClick r:id="" action="ppaction://media"/>
            <a:extLst>
              <a:ext uri="{FF2B5EF4-FFF2-40B4-BE49-F238E27FC236}">
                <a16:creationId xmlns:a16="http://schemas.microsoft.com/office/drawing/2014/main" id="{B0878AF8-4DE7-4EB4-A1DB-3080A68365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20489439"/>
      </p:ext>
    </p:extLst>
  </p:cSld>
  <p:clrMapOvr>
    <a:masterClrMapping/>
  </p:clrMapOvr>
  <mc:AlternateContent xmlns:mc="http://schemas.openxmlformats.org/markup-compatibility/2006" xmlns:p14="http://schemas.microsoft.com/office/powerpoint/2010/main">
    <mc:Choice Requires="p14">
      <p:transition spd="slow" p14:dur="2000" advTm="13575"/>
    </mc:Choice>
    <mc:Fallback xmlns="">
      <p:transition spd="slow" advTm="13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EB66-D83F-4099-A5C2-C2790A517180}"/>
              </a:ext>
            </a:extLst>
          </p:cNvPr>
          <p:cNvSpPr>
            <a:spLocks noGrp="1"/>
          </p:cNvSpPr>
          <p:nvPr>
            <p:ph type="title"/>
          </p:nvPr>
        </p:nvSpPr>
        <p:spPr>
          <a:xfrm>
            <a:off x="762000" y="121187"/>
            <a:ext cx="10668000" cy="661012"/>
          </a:xfrm>
        </p:spPr>
        <p:txBody>
          <a:bodyPr>
            <a:normAutofit fontScale="90000"/>
          </a:bodyPr>
          <a:lstStyle/>
          <a:p>
            <a:pPr algn="ctr"/>
            <a:r>
              <a:rPr lang="en-IE" altLang="en-US" sz="4400" dirty="0">
                <a:solidFill>
                  <a:srgbClr val="7030A0"/>
                </a:solidFill>
                <a:latin typeface="Aharoni" panose="02010803020104030203" pitchFamily="2" charset="-79"/>
                <a:cs typeface="Aharoni" panose="02010803020104030203" pitchFamily="2" charset="-79"/>
              </a:rPr>
              <a:t>Portfolio</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345F49AF-AE10-47E1-8B72-79C682858B85}"/>
              </a:ext>
            </a:extLst>
          </p:cNvPr>
          <p:cNvSpPr>
            <a:spLocks noGrp="1"/>
          </p:cNvSpPr>
          <p:nvPr>
            <p:ph idx="1"/>
          </p:nvPr>
        </p:nvSpPr>
        <p:spPr>
          <a:xfrm>
            <a:off x="762000" y="583894"/>
            <a:ext cx="10668000" cy="6048260"/>
          </a:xfrm>
        </p:spPr>
        <p:txBody>
          <a:bodyPr>
            <a:noAutofit/>
          </a:bodyPr>
          <a:lstStyle/>
          <a:p>
            <a:pPr>
              <a:defRPr/>
            </a:pPr>
            <a:r>
              <a:rPr lang="en-IE" sz="3600" b="1" dirty="0">
                <a:solidFill>
                  <a:schemeClr val="bg1">
                    <a:alpha val="70000"/>
                  </a:schemeClr>
                </a:solidFill>
                <a:latin typeface="+mj-lt"/>
                <a:cs typeface="Aharoni" panose="02010803020104030203" pitchFamily="2" charset="-79"/>
              </a:rPr>
              <a:t>6</a:t>
            </a:r>
            <a:r>
              <a:rPr lang="en-IE" sz="3600" dirty="0">
                <a:solidFill>
                  <a:schemeClr val="bg1">
                    <a:alpha val="70000"/>
                  </a:schemeClr>
                </a:solidFill>
                <a:latin typeface="Aharoni" panose="02010803020104030203" pitchFamily="2" charset="-79"/>
                <a:cs typeface="Aharoni" panose="02010803020104030203" pitchFamily="2" charset="-79"/>
              </a:rPr>
              <a:t> assignments</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Curriculum Vitae (25 marks)</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Action Plan (Mini-Company) (35)</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Career Investigation (40)</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Summary Report (factory visit)(40)</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Work Experience Diary(50)</a:t>
            </a:r>
          </a:p>
          <a:p>
            <a:pPr marL="514350" indent="-514350">
              <a:buFont typeface="+mj-lt"/>
              <a:buAutoNum type="arabicPeriod"/>
              <a:defRPr/>
            </a:pPr>
            <a:r>
              <a:rPr lang="en-IE" sz="3600" dirty="0">
                <a:solidFill>
                  <a:schemeClr val="bg1">
                    <a:alpha val="70000"/>
                  </a:schemeClr>
                </a:solidFill>
                <a:latin typeface="Aharoni" panose="02010803020104030203" pitchFamily="2" charset="-79"/>
                <a:cs typeface="Aharoni" panose="02010803020104030203" pitchFamily="2" charset="-79"/>
              </a:rPr>
              <a:t>Recorded Interview/Own Place (50)</a:t>
            </a:r>
          </a:p>
          <a:p>
            <a:endParaRPr lang="en-GB" sz="3600" dirty="0">
              <a:solidFill>
                <a:schemeClr val="bg1">
                  <a:alpha val="70000"/>
                </a:schemeClr>
              </a:solidFill>
              <a:latin typeface="Aharoni" panose="02010803020104030203" pitchFamily="2" charset="-79"/>
              <a:cs typeface="Aharoni" panose="02010803020104030203" pitchFamily="2" charset="-79"/>
            </a:endParaRPr>
          </a:p>
        </p:txBody>
      </p:sp>
      <p:pic>
        <p:nvPicPr>
          <p:cNvPr id="6" name="Audio 5">
            <a:hlinkClick r:id="" action="ppaction://media"/>
            <a:extLst>
              <a:ext uri="{FF2B5EF4-FFF2-40B4-BE49-F238E27FC236}">
                <a16:creationId xmlns:a16="http://schemas.microsoft.com/office/drawing/2014/main" id="{736DD2C2-D1DC-4FDF-A316-4212E240AF6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19958282"/>
      </p:ext>
    </p:extLst>
  </p:cSld>
  <p:clrMapOvr>
    <a:masterClrMapping/>
  </p:clrMapOvr>
  <mc:AlternateContent xmlns:mc="http://schemas.openxmlformats.org/markup-compatibility/2006" xmlns:p14="http://schemas.microsoft.com/office/powerpoint/2010/main">
    <mc:Choice Requires="p14">
      <p:transition spd="slow" p14:dur="2000" advTm="29817"/>
    </mc:Choice>
    <mc:Fallback xmlns="">
      <p:transition spd="slow" advTm="29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BE6A2-1316-49D3-A13E-A8D4A2CB3A77}"/>
              </a:ext>
            </a:extLst>
          </p:cNvPr>
          <p:cNvSpPr>
            <a:spLocks noGrp="1"/>
          </p:cNvSpPr>
          <p:nvPr>
            <p:ph type="ctrTitle"/>
          </p:nvPr>
        </p:nvSpPr>
        <p:spPr>
          <a:xfrm>
            <a:off x="762000" y="143219"/>
            <a:ext cx="10668000" cy="969485"/>
          </a:xfrm>
        </p:spPr>
        <p:txBody>
          <a:bodyPr/>
          <a:lstStyle/>
          <a:p>
            <a:r>
              <a:rPr lang="en-IE" altLang="en-US" sz="6000" dirty="0">
                <a:solidFill>
                  <a:srgbClr val="7030A0"/>
                </a:solidFill>
                <a:latin typeface="Aharoni" panose="02010803020104030203" pitchFamily="2" charset="-79"/>
                <a:cs typeface="Aharoni" panose="02010803020104030203" pitchFamily="2" charset="-79"/>
              </a:rPr>
              <a:t>Exam</a:t>
            </a:r>
            <a:endParaRPr lang="en-GB" dirty="0">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010F0866-46A5-450B-8163-17F749A56349}"/>
              </a:ext>
            </a:extLst>
          </p:cNvPr>
          <p:cNvSpPr>
            <a:spLocks noGrp="1"/>
          </p:cNvSpPr>
          <p:nvPr>
            <p:ph type="subTitle" idx="1"/>
          </p:nvPr>
        </p:nvSpPr>
        <p:spPr>
          <a:xfrm>
            <a:off x="762000" y="1112704"/>
            <a:ext cx="10668000" cy="4983295"/>
          </a:xfrm>
        </p:spPr>
        <p:txBody>
          <a:bodyPr>
            <a:normAutofit/>
          </a:bodyPr>
          <a:lstStyle/>
          <a:p>
            <a:r>
              <a:rPr lang="en-IE" altLang="en-US" sz="4000" dirty="0">
                <a:solidFill>
                  <a:schemeClr val="bg1">
                    <a:alpha val="70000"/>
                  </a:schemeClr>
                </a:solidFill>
                <a:latin typeface="Aharoni" panose="02010803020104030203" pitchFamily="2" charset="-79"/>
                <a:cs typeface="Aharoni" panose="02010803020104030203" pitchFamily="2" charset="-79"/>
              </a:rPr>
              <a:t>Held in early May</a:t>
            </a:r>
          </a:p>
          <a:p>
            <a:endParaRPr lang="en-IE" altLang="en-US" sz="4000" dirty="0">
              <a:solidFill>
                <a:schemeClr val="bg1">
                  <a:alpha val="70000"/>
                </a:schemeClr>
              </a:solidFill>
              <a:latin typeface="Aharoni" panose="02010803020104030203" pitchFamily="2" charset="-79"/>
              <a:cs typeface="Aharoni" panose="02010803020104030203" pitchFamily="2" charset="-79"/>
            </a:endParaRPr>
          </a:p>
          <a:p>
            <a:r>
              <a:rPr lang="en-IE" altLang="en-US" sz="4000" dirty="0">
                <a:solidFill>
                  <a:schemeClr val="bg1">
                    <a:alpha val="70000"/>
                  </a:schemeClr>
                </a:solidFill>
                <a:latin typeface="Aharoni" panose="02010803020104030203" pitchFamily="2" charset="-79"/>
                <a:cs typeface="Aharoni" panose="02010803020104030203" pitchFamily="2" charset="-79"/>
              </a:rPr>
              <a:t>Worth </a:t>
            </a:r>
            <a:r>
              <a:rPr lang="en-IE" altLang="en-US" sz="4000" b="1" dirty="0">
                <a:solidFill>
                  <a:schemeClr val="bg1">
                    <a:alpha val="70000"/>
                  </a:schemeClr>
                </a:solidFill>
                <a:latin typeface="+mj-lt"/>
                <a:cs typeface="Aharoni" panose="02010803020104030203" pitchFamily="2" charset="-79"/>
              </a:rPr>
              <a:t>40%</a:t>
            </a:r>
          </a:p>
          <a:p>
            <a:endParaRPr lang="en-IE" altLang="en-US" sz="4000" dirty="0">
              <a:solidFill>
                <a:schemeClr val="bg1">
                  <a:alpha val="70000"/>
                </a:schemeClr>
              </a:solidFill>
              <a:latin typeface="Aharoni" panose="02010803020104030203" pitchFamily="2" charset="-79"/>
              <a:cs typeface="Aharoni" panose="02010803020104030203" pitchFamily="2" charset="-79"/>
            </a:endParaRPr>
          </a:p>
          <a:p>
            <a:r>
              <a:rPr lang="en-IE" altLang="en-US" sz="4000" dirty="0">
                <a:solidFill>
                  <a:schemeClr val="bg1">
                    <a:alpha val="70000"/>
                  </a:schemeClr>
                </a:solidFill>
                <a:latin typeface="Aharoni" panose="02010803020104030203" pitchFamily="2" charset="-79"/>
                <a:cs typeface="Aharoni" panose="02010803020104030203" pitchFamily="2" charset="-79"/>
              </a:rPr>
              <a:t>Based on portfolio and business enterprise</a:t>
            </a:r>
          </a:p>
          <a:p>
            <a:endParaRPr lang="en-GB" dirty="0"/>
          </a:p>
        </p:txBody>
      </p:sp>
      <p:pic>
        <p:nvPicPr>
          <p:cNvPr id="4" name="Audio 3">
            <a:hlinkClick r:id="" action="ppaction://media"/>
            <a:extLst>
              <a:ext uri="{FF2B5EF4-FFF2-40B4-BE49-F238E27FC236}">
                <a16:creationId xmlns:a16="http://schemas.microsoft.com/office/drawing/2014/main" id="{C0BE2861-66F1-4003-8F66-7D44FD9B8F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38907443"/>
      </p:ext>
    </p:extLst>
  </p:cSld>
  <p:clrMapOvr>
    <a:masterClrMapping/>
  </p:clrMapOvr>
  <mc:AlternateContent xmlns:mc="http://schemas.openxmlformats.org/markup-compatibility/2006" xmlns:p14="http://schemas.microsoft.com/office/powerpoint/2010/main">
    <mc:Choice Requires="p14">
      <p:transition spd="slow" p14:dur="2000" advTm="10620"/>
    </mc:Choice>
    <mc:Fallback xmlns="">
      <p:transition spd="slow" advTm="1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0D235-07C9-42F5-8879-6309013E9B2E}"/>
              </a:ext>
            </a:extLst>
          </p:cNvPr>
          <p:cNvSpPr>
            <a:spLocks noGrp="1"/>
          </p:cNvSpPr>
          <p:nvPr>
            <p:ph type="title"/>
          </p:nvPr>
        </p:nvSpPr>
        <p:spPr>
          <a:xfrm>
            <a:off x="762000" y="209320"/>
            <a:ext cx="10668000" cy="1189822"/>
          </a:xfrm>
        </p:spPr>
        <p:txBody>
          <a:bodyPr>
            <a:normAutofit/>
          </a:bodyPr>
          <a:lstStyle/>
          <a:p>
            <a:pPr algn="ctr"/>
            <a:r>
              <a:rPr lang="en-GB" altLang="en-US" sz="6000" dirty="0">
                <a:solidFill>
                  <a:srgbClr val="7030A0"/>
                </a:solidFill>
                <a:latin typeface="Aharoni" panose="02010803020104030203" pitchFamily="2" charset="-79"/>
                <a:cs typeface="Aharoni" panose="02010803020104030203" pitchFamily="2" charset="-79"/>
              </a:rPr>
              <a:t>LCVP …</a:t>
            </a:r>
            <a:endParaRPr lang="en-GB" sz="6000" dirty="0">
              <a:solidFill>
                <a:srgbClr val="7030A0"/>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C56C7E8-7F69-4A2C-9D33-EA39A76D71B5}"/>
              </a:ext>
            </a:extLst>
          </p:cNvPr>
          <p:cNvSpPr>
            <a:spLocks noGrp="1"/>
          </p:cNvSpPr>
          <p:nvPr>
            <p:ph idx="1"/>
          </p:nvPr>
        </p:nvSpPr>
        <p:spPr>
          <a:xfrm>
            <a:off x="762000" y="1266940"/>
            <a:ext cx="10668000" cy="4837143"/>
          </a:xfrm>
        </p:spPr>
        <p:txBody>
          <a:bodyPr>
            <a:noAutofit/>
          </a:bodyPr>
          <a:lstStyle/>
          <a:p>
            <a:r>
              <a:rPr lang="en-GB" altLang="en-US" sz="4000" dirty="0">
                <a:solidFill>
                  <a:schemeClr val="bg1">
                    <a:alpha val="70000"/>
                  </a:schemeClr>
                </a:solidFill>
                <a:latin typeface="Aharoni" panose="02010803020104030203" pitchFamily="2" charset="-79"/>
                <a:cs typeface="Aharoni" panose="02010803020104030203" pitchFamily="2" charset="-79"/>
              </a:rPr>
              <a:t>The assignments completed on this course have long term benefits for students attending third level colleges or for students entering the work force, e.g. interview techniques, CV, research and computer skills.</a:t>
            </a:r>
            <a:endParaRPr lang="en-GB" sz="4000" dirty="0">
              <a:solidFill>
                <a:schemeClr val="bg1">
                  <a:alpha val="70000"/>
                </a:schemeClr>
              </a:solidFill>
              <a:latin typeface="Aharoni" panose="02010803020104030203" pitchFamily="2" charset="-79"/>
              <a:cs typeface="Aharoni" panose="02010803020104030203" pitchFamily="2" charset="-79"/>
            </a:endParaRPr>
          </a:p>
        </p:txBody>
      </p:sp>
      <p:pic>
        <p:nvPicPr>
          <p:cNvPr id="7" name="Audio 6">
            <a:hlinkClick r:id="" action="ppaction://media"/>
            <a:extLst>
              <a:ext uri="{FF2B5EF4-FFF2-40B4-BE49-F238E27FC236}">
                <a16:creationId xmlns:a16="http://schemas.microsoft.com/office/drawing/2014/main" id="{126329FC-CDFD-4C39-8385-320550E73A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64587328"/>
      </p:ext>
    </p:extLst>
  </p:cSld>
  <p:clrMapOvr>
    <a:masterClrMapping/>
  </p:clrMapOvr>
  <mc:AlternateContent xmlns:mc="http://schemas.openxmlformats.org/markup-compatibility/2006" xmlns:p14="http://schemas.microsoft.com/office/powerpoint/2010/main">
    <mc:Choice Requires="p14">
      <p:transition spd="slow" p14:dur="2000" advTm="17553"/>
    </mc:Choice>
    <mc:Fallback xmlns="">
      <p:transition spd="slow" advTm="1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A87F-9CC3-40CB-9EB0-485E3F0F543B}"/>
              </a:ext>
            </a:extLst>
          </p:cNvPr>
          <p:cNvSpPr>
            <a:spLocks noGrp="1"/>
          </p:cNvSpPr>
          <p:nvPr>
            <p:ph type="title"/>
          </p:nvPr>
        </p:nvSpPr>
        <p:spPr>
          <a:xfrm>
            <a:off x="762000" y="0"/>
            <a:ext cx="10668000" cy="1178805"/>
          </a:xfrm>
        </p:spPr>
        <p:txBody>
          <a:bodyPr/>
          <a:lstStyle/>
          <a:p>
            <a:pPr algn="ctr"/>
            <a:r>
              <a:rPr lang="en-IE" altLang="en-US" sz="4400">
                <a:solidFill>
                  <a:srgbClr val="7030A0"/>
                </a:solidFill>
                <a:latin typeface="Aharoni" panose="02010803020104030203" pitchFamily="2" charset="-79"/>
                <a:cs typeface="Aharoni" panose="02010803020104030203" pitchFamily="2" charset="-79"/>
              </a:rPr>
              <a:t>LCVP Grades/Points</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6D7DF8DB-0E63-44D6-8B31-70B828424E93}"/>
              </a:ext>
            </a:extLst>
          </p:cNvPr>
          <p:cNvSpPr>
            <a:spLocks noGrp="1"/>
          </p:cNvSpPr>
          <p:nvPr>
            <p:ph idx="1"/>
          </p:nvPr>
        </p:nvSpPr>
        <p:spPr>
          <a:xfrm>
            <a:off x="721605" y="848299"/>
            <a:ext cx="10668000" cy="4726975"/>
          </a:xfrm>
        </p:spPr>
        <p:txBody>
          <a:bodyPr>
            <a:noAutofit/>
          </a:bodyPr>
          <a:lstStyle/>
          <a:p>
            <a:r>
              <a:rPr lang="en-IE" altLang="en-US" sz="4400" dirty="0">
                <a:solidFill>
                  <a:schemeClr val="bg1">
                    <a:alpha val="70000"/>
                  </a:schemeClr>
                </a:solidFill>
                <a:latin typeface="Aharoni" panose="02010803020104030203" pitchFamily="2" charset="-79"/>
                <a:cs typeface="Aharoni" panose="02010803020104030203" pitchFamily="2" charset="-79"/>
              </a:rPr>
              <a:t>Distinction	</a:t>
            </a:r>
            <a:r>
              <a:rPr lang="en-IE" altLang="en-US" sz="4400" b="1" dirty="0">
                <a:solidFill>
                  <a:schemeClr val="bg1">
                    <a:alpha val="70000"/>
                  </a:schemeClr>
                </a:solidFill>
                <a:latin typeface="+mj-lt"/>
                <a:cs typeface="Aharoni" panose="02010803020104030203" pitchFamily="2" charset="-79"/>
              </a:rPr>
              <a:t>66</a:t>
            </a:r>
            <a:r>
              <a:rPr lang="en-IE" altLang="en-US" sz="4400" dirty="0">
                <a:solidFill>
                  <a:schemeClr val="bg1">
                    <a:alpha val="70000"/>
                  </a:schemeClr>
                </a:solidFill>
                <a:latin typeface="Aharoni" panose="02010803020104030203" pitchFamily="2" charset="-79"/>
                <a:cs typeface="Aharoni" panose="02010803020104030203" pitchFamily="2" charset="-79"/>
              </a:rPr>
              <a:t> points (H4)</a:t>
            </a:r>
          </a:p>
          <a:p>
            <a:endParaRPr lang="en-IE" altLang="en-US" sz="4400" dirty="0">
              <a:solidFill>
                <a:schemeClr val="bg1">
                  <a:alpha val="70000"/>
                </a:schemeClr>
              </a:solidFill>
              <a:latin typeface="Aharoni" panose="02010803020104030203" pitchFamily="2" charset="-79"/>
              <a:cs typeface="Aharoni" panose="02010803020104030203" pitchFamily="2" charset="-79"/>
            </a:endParaRPr>
          </a:p>
          <a:p>
            <a:r>
              <a:rPr lang="en-IE" altLang="en-US" sz="4400" dirty="0">
                <a:solidFill>
                  <a:schemeClr val="bg1">
                    <a:alpha val="70000"/>
                  </a:schemeClr>
                </a:solidFill>
                <a:latin typeface="Aharoni" panose="02010803020104030203" pitchFamily="2" charset="-79"/>
                <a:cs typeface="Aharoni" panose="02010803020104030203" pitchFamily="2" charset="-79"/>
              </a:rPr>
              <a:t>Merit			</a:t>
            </a:r>
            <a:r>
              <a:rPr lang="en-IE" altLang="en-US" sz="4400" b="1" dirty="0">
                <a:solidFill>
                  <a:schemeClr val="bg1">
                    <a:alpha val="70000"/>
                  </a:schemeClr>
                </a:solidFill>
                <a:latin typeface="+mj-lt"/>
                <a:cs typeface="Aharoni" panose="02010803020104030203" pitchFamily="2" charset="-79"/>
              </a:rPr>
              <a:t>46</a:t>
            </a:r>
            <a:r>
              <a:rPr lang="en-IE" altLang="en-US" sz="4400" dirty="0">
                <a:solidFill>
                  <a:schemeClr val="bg1">
                    <a:alpha val="70000"/>
                  </a:schemeClr>
                </a:solidFill>
                <a:latin typeface="Aharoni" panose="02010803020104030203" pitchFamily="2" charset="-79"/>
                <a:cs typeface="Aharoni" panose="02010803020104030203" pitchFamily="2" charset="-79"/>
              </a:rPr>
              <a:t> points (H 6)</a:t>
            </a:r>
          </a:p>
          <a:p>
            <a:endParaRPr lang="en-IE" altLang="en-US" sz="4400" dirty="0">
              <a:solidFill>
                <a:schemeClr val="bg1">
                  <a:alpha val="70000"/>
                </a:schemeClr>
              </a:solidFill>
              <a:latin typeface="Aharoni" panose="02010803020104030203" pitchFamily="2" charset="-79"/>
              <a:cs typeface="Aharoni" panose="02010803020104030203" pitchFamily="2" charset="-79"/>
            </a:endParaRPr>
          </a:p>
          <a:p>
            <a:r>
              <a:rPr lang="en-IE" altLang="en-US" sz="4400" dirty="0">
                <a:solidFill>
                  <a:schemeClr val="bg1">
                    <a:alpha val="70000"/>
                  </a:schemeClr>
                </a:solidFill>
                <a:latin typeface="Aharoni" panose="02010803020104030203" pitchFamily="2" charset="-79"/>
                <a:cs typeface="Aharoni" panose="02010803020104030203" pitchFamily="2" charset="-79"/>
              </a:rPr>
              <a:t>Pass			</a:t>
            </a:r>
            <a:r>
              <a:rPr lang="en-IE" altLang="en-US" sz="4400" b="1" dirty="0">
                <a:solidFill>
                  <a:schemeClr val="bg1">
                    <a:alpha val="70000"/>
                  </a:schemeClr>
                </a:solidFill>
                <a:latin typeface="+mj-lt"/>
                <a:cs typeface="Aharoni" panose="02010803020104030203" pitchFamily="2" charset="-79"/>
              </a:rPr>
              <a:t>28</a:t>
            </a:r>
            <a:r>
              <a:rPr lang="en-IE" altLang="en-US" sz="4400" dirty="0">
                <a:solidFill>
                  <a:schemeClr val="bg1">
                    <a:alpha val="70000"/>
                  </a:schemeClr>
                </a:solidFill>
                <a:latin typeface="Aharoni" panose="02010803020104030203" pitchFamily="2" charset="-79"/>
                <a:cs typeface="Aharoni" panose="02010803020104030203" pitchFamily="2" charset="-79"/>
              </a:rPr>
              <a:t> points (O 4)</a:t>
            </a:r>
          </a:p>
          <a:p>
            <a:endParaRPr lang="en-GB" sz="4400" dirty="0"/>
          </a:p>
        </p:txBody>
      </p:sp>
      <p:pic>
        <p:nvPicPr>
          <p:cNvPr id="8" name="Audio 7">
            <a:hlinkClick r:id="" action="ppaction://media"/>
            <a:extLst>
              <a:ext uri="{FF2B5EF4-FFF2-40B4-BE49-F238E27FC236}">
                <a16:creationId xmlns:a16="http://schemas.microsoft.com/office/drawing/2014/main" id="{F6BC5066-1F11-4E33-9E85-CF7DB3E4101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51315163"/>
      </p:ext>
    </p:extLst>
  </p:cSld>
  <p:clrMapOvr>
    <a:masterClrMapping/>
  </p:clrMapOvr>
  <mc:AlternateContent xmlns:mc="http://schemas.openxmlformats.org/markup-compatibility/2006" xmlns:p14="http://schemas.microsoft.com/office/powerpoint/2010/main">
    <mc:Choice Requires="p14">
      <p:transition spd="slow" p14:dur="2000" advTm="37755"/>
    </mc:Choice>
    <mc:Fallback xmlns="">
      <p:transition spd="slow" advTm="3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3628-50CC-467A-A5D6-782C38A80333}"/>
              </a:ext>
            </a:extLst>
          </p:cNvPr>
          <p:cNvSpPr>
            <a:spLocks noGrp="1"/>
          </p:cNvSpPr>
          <p:nvPr>
            <p:ph type="title"/>
          </p:nvPr>
        </p:nvSpPr>
        <p:spPr>
          <a:xfrm>
            <a:off x="762000" y="143220"/>
            <a:ext cx="10668000" cy="1322024"/>
          </a:xfrm>
        </p:spPr>
        <p:txBody>
          <a:bodyPr/>
          <a:lstStyle/>
          <a:p>
            <a:pPr algn="ctr"/>
            <a:r>
              <a:rPr lang="en-GB" dirty="0">
                <a:latin typeface="Aharoni" panose="02010803020104030203" pitchFamily="2" charset="-79"/>
                <a:cs typeface="Aharoni" panose="02010803020104030203" pitchFamily="2" charset="-79"/>
              </a:rPr>
              <a:t>Subject  Choice</a:t>
            </a:r>
          </a:p>
        </p:txBody>
      </p:sp>
      <p:sp>
        <p:nvSpPr>
          <p:cNvPr id="3" name="Content Placeholder 2">
            <a:extLst>
              <a:ext uri="{FF2B5EF4-FFF2-40B4-BE49-F238E27FC236}">
                <a16:creationId xmlns:a16="http://schemas.microsoft.com/office/drawing/2014/main" id="{AF02EECD-D7DA-4923-A5B6-F99D97FDB851}"/>
              </a:ext>
            </a:extLst>
          </p:cNvPr>
          <p:cNvSpPr>
            <a:spLocks noGrp="1"/>
          </p:cNvSpPr>
          <p:nvPr>
            <p:ph idx="1"/>
          </p:nvPr>
        </p:nvSpPr>
        <p:spPr>
          <a:xfrm>
            <a:off x="762000" y="1233890"/>
            <a:ext cx="10668000" cy="4870194"/>
          </a:xfrm>
        </p:spPr>
        <p:txBody>
          <a:bodyPr>
            <a:normAutofit fontScale="92500" lnSpcReduction="20000"/>
          </a:bodyPr>
          <a:lstStyle/>
          <a:p>
            <a:pPr marL="0" indent="0">
              <a:buFontTx/>
              <a:buNone/>
            </a:pPr>
            <a:r>
              <a:rPr lang="en-IE" altLang="en-US" sz="2800" u="sng" dirty="0"/>
              <a:t>1.								</a:t>
            </a:r>
          </a:p>
          <a:p>
            <a:pPr marL="0" indent="0">
              <a:buFontTx/>
              <a:buNone/>
            </a:pPr>
            <a:endParaRPr lang="en-IE" altLang="en-US" sz="2800" u="sng" dirty="0"/>
          </a:p>
          <a:p>
            <a:pPr marL="0" indent="0">
              <a:buFontTx/>
              <a:buNone/>
            </a:pPr>
            <a:r>
              <a:rPr lang="en-IE" altLang="en-US" sz="2800" u="sng" dirty="0"/>
              <a:t>2.								</a:t>
            </a:r>
          </a:p>
          <a:p>
            <a:pPr marL="0" indent="0">
              <a:buFontTx/>
              <a:buNone/>
            </a:pPr>
            <a:endParaRPr lang="en-IE" altLang="en-US" sz="2800" u="sng" dirty="0"/>
          </a:p>
          <a:p>
            <a:pPr marL="0" indent="0">
              <a:buFontTx/>
              <a:buNone/>
            </a:pPr>
            <a:r>
              <a:rPr lang="en-IE" altLang="en-US" sz="2800" u="sng" dirty="0"/>
              <a:t>3.								</a:t>
            </a:r>
          </a:p>
          <a:p>
            <a:pPr marL="0" indent="0">
              <a:buFontTx/>
              <a:buNone/>
            </a:pPr>
            <a:endParaRPr lang="en-IE" altLang="en-US" sz="2800" u="sng" dirty="0"/>
          </a:p>
          <a:p>
            <a:pPr marL="0" indent="0">
              <a:buFontTx/>
              <a:buNone/>
            </a:pPr>
            <a:r>
              <a:rPr lang="en-IE" altLang="en-US" sz="2800" u="sng" dirty="0"/>
              <a:t>4.								</a:t>
            </a:r>
          </a:p>
          <a:p>
            <a:pPr marL="0" indent="0">
              <a:buFontTx/>
              <a:buNone/>
            </a:pPr>
            <a:endParaRPr lang="en-IE" altLang="en-US" sz="2800" u="sng" dirty="0"/>
          </a:p>
          <a:p>
            <a:pPr marL="0" indent="0">
              <a:buFontTx/>
              <a:buNone/>
            </a:pPr>
            <a:r>
              <a:rPr lang="en-IE" altLang="en-US" sz="2800" u="sng" dirty="0"/>
              <a:t>5.								</a:t>
            </a:r>
          </a:p>
          <a:p>
            <a:endParaRPr lang="en-GB" dirty="0"/>
          </a:p>
        </p:txBody>
      </p:sp>
      <p:pic>
        <p:nvPicPr>
          <p:cNvPr id="5" name="Audio 4">
            <a:hlinkClick r:id="" action="ppaction://media"/>
            <a:extLst>
              <a:ext uri="{FF2B5EF4-FFF2-40B4-BE49-F238E27FC236}">
                <a16:creationId xmlns:a16="http://schemas.microsoft.com/office/drawing/2014/main" id="{62914DC1-BD75-496B-8E88-6D29C59092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41539730"/>
      </p:ext>
    </p:extLst>
  </p:cSld>
  <p:clrMapOvr>
    <a:masterClrMapping/>
  </p:clrMapOvr>
  <mc:AlternateContent xmlns:mc="http://schemas.openxmlformats.org/markup-compatibility/2006" xmlns:p14="http://schemas.microsoft.com/office/powerpoint/2010/main">
    <mc:Choice Requires="p14">
      <p:transition spd="slow" p14:dur="2000" advTm="13177"/>
    </mc:Choice>
    <mc:Fallback xmlns="">
      <p:transition spd="slow" advTm="1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DAA2-7623-4A93-A50A-F6E9B1E4B0CC}"/>
              </a:ext>
            </a:extLst>
          </p:cNvPr>
          <p:cNvSpPr>
            <a:spLocks noGrp="1"/>
          </p:cNvSpPr>
          <p:nvPr>
            <p:ph type="title"/>
          </p:nvPr>
        </p:nvSpPr>
        <p:spPr>
          <a:xfrm>
            <a:off x="762000" y="220338"/>
            <a:ext cx="10668000" cy="804232"/>
          </a:xfrm>
        </p:spPr>
        <p:txBody>
          <a:bodyPr/>
          <a:lstStyle/>
          <a:p>
            <a:pPr algn="ctr"/>
            <a:r>
              <a:rPr lang="en-GB" altLang="en-US" dirty="0">
                <a:solidFill>
                  <a:srgbClr val="7030A0"/>
                </a:solidFill>
                <a:latin typeface="Aharoni" panose="02010803020104030203" pitchFamily="2" charset="-79"/>
                <a:cs typeface="Aharoni" panose="02010803020104030203" pitchFamily="2" charset="-79"/>
              </a:rPr>
              <a:t>Final Word</a:t>
            </a:r>
            <a:endParaRPr lang="en-GB" dirty="0">
              <a:solidFill>
                <a:srgbClr val="7030A0"/>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25120CD4-CFD1-4D74-8CC1-1DFC62D6C049}"/>
              </a:ext>
            </a:extLst>
          </p:cNvPr>
          <p:cNvSpPr>
            <a:spLocks noGrp="1"/>
          </p:cNvSpPr>
          <p:nvPr>
            <p:ph idx="1"/>
          </p:nvPr>
        </p:nvSpPr>
        <p:spPr>
          <a:xfrm>
            <a:off x="762000" y="1024570"/>
            <a:ext cx="10668000" cy="5079513"/>
          </a:xfrm>
        </p:spPr>
        <p:txBody>
          <a:bodyPr>
            <a:normAutofit lnSpcReduction="10000"/>
          </a:bodyPr>
          <a:lstStyle/>
          <a:p>
            <a:r>
              <a:rPr lang="en-GB" altLang="en-US" sz="3600" dirty="0">
                <a:solidFill>
                  <a:schemeClr val="bg1">
                    <a:alpha val="70000"/>
                  </a:schemeClr>
                </a:solidFill>
                <a:latin typeface="Aharoni" panose="02010803020104030203" pitchFamily="2" charset="-79"/>
                <a:cs typeface="Aharoni" panose="02010803020104030203" pitchFamily="2" charset="-79"/>
              </a:rPr>
              <a:t>It is important for students to do some research on </a:t>
            </a:r>
            <a:r>
              <a:rPr lang="en-GB" altLang="en-US" sz="3600" dirty="0">
                <a:solidFill>
                  <a:srgbClr val="92D050">
                    <a:alpha val="70000"/>
                  </a:srgbClr>
                </a:solidFill>
                <a:latin typeface="Aharoni" panose="02010803020104030203" pitchFamily="2" charset="-79"/>
                <a:cs typeface="Aharoni" panose="02010803020104030203" pitchFamily="2" charset="-79"/>
              </a:rPr>
              <a:t>www.qualifax.ie </a:t>
            </a:r>
            <a:r>
              <a:rPr lang="en-GB" altLang="en-US" sz="3600" dirty="0">
                <a:solidFill>
                  <a:schemeClr val="bg1">
                    <a:alpha val="70000"/>
                  </a:schemeClr>
                </a:solidFill>
                <a:latin typeface="Aharoni" panose="02010803020104030203" pitchFamily="2" charset="-79"/>
                <a:cs typeface="Aharoni" panose="02010803020104030203" pitchFamily="2" charset="-79"/>
              </a:rPr>
              <a:t>to help them choose their subjects. </a:t>
            </a:r>
          </a:p>
          <a:p>
            <a:r>
              <a:rPr lang="en-GB" altLang="en-US" sz="3600" dirty="0">
                <a:solidFill>
                  <a:schemeClr val="bg1">
                    <a:alpha val="70000"/>
                  </a:schemeClr>
                </a:solidFill>
                <a:latin typeface="Aharoni" panose="02010803020104030203" pitchFamily="2" charset="-79"/>
                <a:cs typeface="Aharoni" panose="02010803020104030203" pitchFamily="2" charset="-79"/>
              </a:rPr>
              <a:t>If you need further help/advice you can contact me by email: </a:t>
            </a:r>
            <a:r>
              <a:rPr lang="en-GB" altLang="en-US" sz="3600" dirty="0">
                <a:solidFill>
                  <a:srgbClr val="92D050">
                    <a:alpha val="70000"/>
                  </a:srgbClr>
                </a:solidFill>
                <a:latin typeface="Aharoni" panose="02010803020104030203" pitchFamily="2" charset="-79"/>
                <a:cs typeface="Aharoni" panose="02010803020104030203" pitchFamily="2" charset="-79"/>
                <a:hlinkClick r:id="rId5">
                  <a:extLst>
                    <a:ext uri="{A12FA001-AC4F-418D-AE19-62706E023703}">
                      <ahyp:hlinkClr xmlns:ahyp="http://schemas.microsoft.com/office/drawing/2018/hyperlinkcolor" val="tx"/>
                    </a:ext>
                  </a:extLst>
                </a:hlinkClick>
              </a:rPr>
              <a:t>caroline.doyle@tullowcs.ie</a:t>
            </a:r>
            <a:r>
              <a:rPr lang="en-GB" altLang="en-US" sz="3600" dirty="0">
                <a:solidFill>
                  <a:srgbClr val="92D050">
                    <a:alpha val="70000"/>
                  </a:srgbClr>
                </a:solidFill>
                <a:latin typeface="Aharoni" panose="02010803020104030203" pitchFamily="2" charset="-79"/>
                <a:cs typeface="Aharoni" panose="02010803020104030203" pitchFamily="2" charset="-79"/>
              </a:rPr>
              <a:t> </a:t>
            </a:r>
          </a:p>
          <a:p>
            <a:r>
              <a:rPr lang="en-GB" altLang="en-US" sz="3600" dirty="0">
                <a:solidFill>
                  <a:schemeClr val="bg1">
                    <a:alpha val="70000"/>
                  </a:schemeClr>
                </a:solidFill>
                <a:latin typeface="Aharoni" panose="02010803020104030203" pitchFamily="2" charset="-79"/>
                <a:cs typeface="Aharoni" panose="02010803020104030203" pitchFamily="2" charset="-79"/>
              </a:rPr>
              <a:t>Students can also contact me themselves on </a:t>
            </a:r>
            <a:r>
              <a:rPr lang="en-GB" altLang="en-US" sz="3600" dirty="0">
                <a:solidFill>
                  <a:srgbClr val="92D050">
                    <a:alpha val="70000"/>
                  </a:srgbClr>
                </a:solidFill>
                <a:latin typeface="Aharoni" panose="02010803020104030203" pitchFamily="2" charset="-79"/>
                <a:cs typeface="Aharoni" panose="02010803020104030203" pitchFamily="2" charset="-79"/>
              </a:rPr>
              <a:t>TEAMS</a:t>
            </a:r>
            <a:r>
              <a:rPr lang="en-GB" altLang="en-US" sz="3600" dirty="0">
                <a:solidFill>
                  <a:schemeClr val="bg1">
                    <a:alpha val="70000"/>
                  </a:schemeClr>
                </a:solidFill>
                <a:latin typeface="Aharoni" panose="02010803020104030203" pitchFamily="2" charset="-79"/>
                <a:cs typeface="Aharoni" panose="02010803020104030203" pitchFamily="2" charset="-79"/>
              </a:rPr>
              <a:t> with questions.</a:t>
            </a:r>
          </a:p>
          <a:p>
            <a:endParaRPr lang="en-GB" dirty="0"/>
          </a:p>
        </p:txBody>
      </p:sp>
      <p:pic>
        <p:nvPicPr>
          <p:cNvPr id="5" name="Audio 4">
            <a:hlinkClick r:id="" action="ppaction://media"/>
            <a:extLst>
              <a:ext uri="{FF2B5EF4-FFF2-40B4-BE49-F238E27FC236}">
                <a16:creationId xmlns:a16="http://schemas.microsoft.com/office/drawing/2014/main" id="{8DDB1514-8B6C-4970-A74C-08124CA96E0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07743961"/>
      </p:ext>
    </p:extLst>
  </p:cSld>
  <p:clrMapOvr>
    <a:masterClrMapping/>
  </p:clrMapOvr>
  <mc:AlternateContent xmlns:mc="http://schemas.openxmlformats.org/markup-compatibility/2006" xmlns:p14="http://schemas.microsoft.com/office/powerpoint/2010/main">
    <mc:Choice Requires="p14">
      <p:transition spd="slow" p14:dur="2000" advTm="27682"/>
    </mc:Choice>
    <mc:Fallback xmlns="">
      <p:transition spd="slow" advTm="27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3" name="Freeform: Shape 12">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Rectangle 14">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15E4E"/>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 name="Freeform: Shape 16">
            <a:extLst>
              <a:ext uri="{FF2B5EF4-FFF2-40B4-BE49-F238E27FC236}">
                <a16:creationId xmlns:a16="http://schemas.microsoft.com/office/drawing/2014/main" id="{4A8FDA66-67B4-4DBE-8354-C26F91ADB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B2B1500-BB55-471C-8A9E-67288297E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9224"/>
            <a:ext cx="6305549" cy="6328777"/>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045E22C-A99D-41BB-AF14-EF1B1E745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525"/>
            <a:ext cx="6130391" cy="672147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A98142D0-4CFA-4159-A948-A3E1F321353E}"/>
              </a:ext>
            </a:extLst>
          </p:cNvPr>
          <p:cNvSpPr>
            <a:spLocks noGrp="1"/>
          </p:cNvSpPr>
          <p:nvPr>
            <p:ph type="title"/>
          </p:nvPr>
        </p:nvSpPr>
        <p:spPr>
          <a:xfrm>
            <a:off x="762000" y="1729648"/>
            <a:ext cx="4572000" cy="2886419"/>
          </a:xfrm>
        </p:spPr>
        <p:txBody>
          <a:bodyPr vert="horz" lIns="91440" tIns="45720" rIns="91440" bIns="45720" rtlCol="0" anchor="b">
            <a:normAutofit/>
          </a:bodyPr>
          <a:lstStyle/>
          <a:p>
            <a:r>
              <a:rPr lang="en-US" sz="8000" kern="1200" dirty="0">
                <a:solidFill>
                  <a:schemeClr val="tx1"/>
                </a:solidFill>
                <a:latin typeface="+mj-lt"/>
                <a:ea typeface="+mj-ea"/>
                <a:cs typeface="+mj-cs"/>
              </a:rPr>
              <a:t>Thank You!</a:t>
            </a:r>
          </a:p>
        </p:txBody>
      </p:sp>
      <p:pic>
        <p:nvPicPr>
          <p:cNvPr id="6" name="Graphic 5" descr="Handshake">
            <a:extLst>
              <a:ext uri="{FF2B5EF4-FFF2-40B4-BE49-F238E27FC236}">
                <a16:creationId xmlns:a16="http://schemas.microsoft.com/office/drawing/2014/main" id="{5BDBE915-2811-4694-985F-14CB6E2E27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8000" y="1530350"/>
            <a:ext cx="4565650" cy="4565650"/>
          </a:xfrm>
          <a:prstGeom prst="rect">
            <a:avLst/>
          </a:prstGeom>
        </p:spPr>
      </p:pic>
      <p:pic>
        <p:nvPicPr>
          <p:cNvPr id="3" name="Audio 2">
            <a:hlinkClick r:id="" action="ppaction://media"/>
            <a:extLst>
              <a:ext uri="{FF2B5EF4-FFF2-40B4-BE49-F238E27FC236}">
                <a16:creationId xmlns:a16="http://schemas.microsoft.com/office/drawing/2014/main" id="{19644B54-56C8-487F-BDFC-66CBFA8BF9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0331150"/>
      </p:ext>
    </p:extLst>
  </p:cSld>
  <p:clrMapOvr>
    <a:masterClrMapping/>
  </p:clrMapOvr>
  <mc:AlternateContent xmlns:mc="http://schemas.openxmlformats.org/markup-compatibility/2006" xmlns:p14="http://schemas.microsoft.com/office/powerpoint/2010/main">
    <mc:Choice Requires="p14">
      <p:transition spd="slow" p14:dur="2000" advTm="4798"/>
    </mc:Choice>
    <mc:Fallback xmlns="">
      <p:transition spd="slow" advTm="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FCCB-5D9E-40B2-BB1B-A3CBF642B473}"/>
              </a:ext>
            </a:extLst>
          </p:cNvPr>
          <p:cNvSpPr>
            <a:spLocks noGrp="1"/>
          </p:cNvSpPr>
          <p:nvPr>
            <p:ph type="title"/>
          </p:nvPr>
        </p:nvSpPr>
        <p:spPr>
          <a:xfrm>
            <a:off x="762000" y="133815"/>
            <a:ext cx="10668000" cy="959005"/>
          </a:xfrm>
        </p:spPr>
        <p:txBody>
          <a:bodyPr>
            <a:normAutofit/>
          </a:bodyPr>
          <a:lstStyle/>
          <a:p>
            <a:pPr algn="ctr"/>
            <a:r>
              <a:rPr lang="en-GB" sz="4800" dirty="0">
                <a:latin typeface="Aharoni" panose="02010803020104030203" pitchFamily="2" charset="-79"/>
                <a:cs typeface="Aharoni" panose="02010803020104030203" pitchFamily="2" charset="-79"/>
              </a:rPr>
              <a:t>Optional Subjects</a:t>
            </a:r>
          </a:p>
        </p:txBody>
      </p:sp>
      <p:sp>
        <p:nvSpPr>
          <p:cNvPr id="3" name="Content Placeholder 2">
            <a:extLst>
              <a:ext uri="{FF2B5EF4-FFF2-40B4-BE49-F238E27FC236}">
                <a16:creationId xmlns:a16="http://schemas.microsoft.com/office/drawing/2014/main" id="{EA741C8C-3A02-440E-9233-13898C60C4AD}"/>
              </a:ext>
            </a:extLst>
          </p:cNvPr>
          <p:cNvSpPr>
            <a:spLocks noGrp="1"/>
          </p:cNvSpPr>
          <p:nvPr>
            <p:ph idx="1"/>
          </p:nvPr>
        </p:nvSpPr>
        <p:spPr>
          <a:xfrm>
            <a:off x="762000" y="1092820"/>
            <a:ext cx="10668000" cy="5011263"/>
          </a:xfrm>
        </p:spPr>
        <p:txBody>
          <a:bodyPr>
            <a:normAutofit/>
          </a:bodyPr>
          <a:lstStyle/>
          <a:p>
            <a:r>
              <a:rPr lang="en-GB" sz="4800" dirty="0">
                <a:solidFill>
                  <a:schemeClr val="bg1">
                    <a:alpha val="70000"/>
                  </a:schemeClr>
                </a:solidFill>
                <a:latin typeface="Aharoni" panose="02010803020104030203" pitchFamily="2" charset="-79"/>
                <a:cs typeface="Aharoni" panose="02010803020104030203" pitchFamily="2" charset="-79"/>
              </a:rPr>
              <a:t>Students choose four </a:t>
            </a:r>
            <a:r>
              <a:rPr lang="en-GB" sz="4800" b="1" u="sng" dirty="0">
                <a:solidFill>
                  <a:schemeClr val="tx2">
                    <a:alpha val="70000"/>
                  </a:schemeClr>
                </a:solidFill>
                <a:latin typeface="Aharoni" panose="02010803020104030203" pitchFamily="2" charset="-79"/>
                <a:cs typeface="Aharoni" panose="02010803020104030203" pitchFamily="2" charset="-79"/>
              </a:rPr>
              <a:t>optional</a:t>
            </a:r>
            <a:r>
              <a:rPr lang="en-GB" sz="4800" dirty="0">
                <a:solidFill>
                  <a:schemeClr val="tx2">
                    <a:alpha val="70000"/>
                  </a:schemeClr>
                </a:solidFill>
                <a:latin typeface="Aharoni" panose="02010803020104030203" pitchFamily="2" charset="-79"/>
                <a:cs typeface="Aharoni" panose="02010803020104030203" pitchFamily="2" charset="-79"/>
              </a:rPr>
              <a:t> </a:t>
            </a:r>
            <a:r>
              <a:rPr lang="en-GB" sz="4800" dirty="0">
                <a:solidFill>
                  <a:schemeClr val="bg1">
                    <a:alpha val="70000"/>
                  </a:schemeClr>
                </a:solidFill>
                <a:latin typeface="Aharoni" panose="02010803020104030203" pitchFamily="2" charset="-79"/>
                <a:cs typeface="Aharoni" panose="02010803020104030203" pitchFamily="2" charset="-79"/>
              </a:rPr>
              <a:t>subjects.</a:t>
            </a:r>
          </a:p>
          <a:p>
            <a:r>
              <a:rPr lang="en-GB" sz="4800" dirty="0">
                <a:solidFill>
                  <a:schemeClr val="bg1">
                    <a:alpha val="70000"/>
                  </a:schemeClr>
                </a:solidFill>
                <a:latin typeface="Aharoni" panose="02010803020104030203" pitchFamily="2" charset="-79"/>
                <a:cs typeface="Aharoni" panose="02010803020104030203" pitchFamily="2" charset="-79"/>
              </a:rPr>
              <a:t>Tullow Community School offers </a:t>
            </a:r>
            <a:r>
              <a:rPr lang="en-GB" sz="4800" b="1" u="sng" dirty="0">
                <a:solidFill>
                  <a:schemeClr val="tx2">
                    <a:alpha val="70000"/>
                  </a:schemeClr>
                </a:solidFill>
                <a:latin typeface="Aharoni" panose="02010803020104030203" pitchFamily="2" charset="-79"/>
                <a:cs typeface="Aharoni" panose="02010803020104030203" pitchFamily="2" charset="-79"/>
              </a:rPr>
              <a:t>eighteen</a:t>
            </a:r>
            <a:r>
              <a:rPr lang="en-GB" sz="4800" dirty="0">
                <a:solidFill>
                  <a:schemeClr val="bg1">
                    <a:alpha val="70000"/>
                  </a:schemeClr>
                </a:solidFill>
                <a:latin typeface="Aharoni" panose="02010803020104030203" pitchFamily="2" charset="-79"/>
                <a:cs typeface="Aharoni" panose="02010803020104030203" pitchFamily="2" charset="-79"/>
              </a:rPr>
              <a:t> subjects at Leaving Cert level.</a:t>
            </a:r>
          </a:p>
        </p:txBody>
      </p:sp>
      <p:pic>
        <p:nvPicPr>
          <p:cNvPr id="5" name="Audio 4">
            <a:hlinkClick r:id="" action="ppaction://media"/>
            <a:extLst>
              <a:ext uri="{FF2B5EF4-FFF2-40B4-BE49-F238E27FC236}">
                <a16:creationId xmlns:a16="http://schemas.microsoft.com/office/drawing/2014/main" id="{F1DEDAAC-E54F-41AA-BD6F-330760660A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22135356"/>
      </p:ext>
    </p:extLst>
  </p:cSld>
  <p:clrMapOvr>
    <a:masterClrMapping/>
  </p:clrMapOvr>
  <mc:AlternateContent xmlns:mc="http://schemas.openxmlformats.org/markup-compatibility/2006">
    <mc:Choice xmlns:p14="http://schemas.microsoft.com/office/powerpoint/2010/main" Requires="p14">
      <p:transition spd="slow" p14:dur="2000" advTm="13752"/>
    </mc:Choice>
    <mc:Fallback>
      <p:transition spd="slow" advTm="13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8CED-495B-45F7-8CBE-4633D36F34BD}"/>
              </a:ext>
            </a:extLst>
          </p:cNvPr>
          <p:cNvSpPr>
            <a:spLocks noGrp="1"/>
          </p:cNvSpPr>
          <p:nvPr>
            <p:ph type="title"/>
          </p:nvPr>
        </p:nvSpPr>
        <p:spPr>
          <a:xfrm>
            <a:off x="762000" y="0"/>
            <a:ext cx="10668000" cy="1645920"/>
          </a:xfrm>
        </p:spPr>
        <p:txBody>
          <a:bodyPr>
            <a:normAutofit fontScale="90000"/>
          </a:bodyPr>
          <a:lstStyle/>
          <a:p>
            <a:pPr algn="ctr"/>
            <a:br>
              <a:rPr lang="en-GB" dirty="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Optional Subjects</a:t>
            </a:r>
            <a:br>
              <a:rPr lang="en-GB" dirty="0">
                <a:latin typeface="Aharoni" panose="02010803020104030203" pitchFamily="2" charset="-79"/>
                <a:cs typeface="Aharoni" panose="02010803020104030203" pitchFamily="2" charset="-79"/>
              </a:rPr>
            </a:br>
            <a:r>
              <a:rPr lang="en-GB" dirty="0">
                <a:latin typeface="Aharoni" panose="02010803020104030203" pitchFamily="2" charset="-79"/>
                <a:cs typeface="Aharoni" panose="02010803020104030203" pitchFamily="2" charset="-79"/>
              </a:rPr>
              <a:t>Sciences</a:t>
            </a:r>
          </a:p>
        </p:txBody>
      </p:sp>
      <p:sp>
        <p:nvSpPr>
          <p:cNvPr id="3" name="Content Placeholder 2">
            <a:extLst>
              <a:ext uri="{FF2B5EF4-FFF2-40B4-BE49-F238E27FC236}">
                <a16:creationId xmlns:a16="http://schemas.microsoft.com/office/drawing/2014/main" id="{041F9C9F-0BD4-417A-BC4C-618E217650F4}"/>
              </a:ext>
            </a:extLst>
          </p:cNvPr>
          <p:cNvSpPr>
            <a:spLocks noGrp="1"/>
          </p:cNvSpPr>
          <p:nvPr>
            <p:ph idx="1"/>
          </p:nvPr>
        </p:nvSpPr>
        <p:spPr>
          <a:xfrm>
            <a:off x="762000" y="1524000"/>
            <a:ext cx="10668000" cy="4899102"/>
          </a:xfrm>
        </p:spPr>
        <p:txBody>
          <a:bodyPr>
            <a:normAutofit/>
          </a:bodyPr>
          <a:lstStyle/>
          <a:p>
            <a:pPr marL="514350" indent="-514350">
              <a:buFont typeface="+mj-lt"/>
              <a:buAutoNum type="arabicPeriod"/>
            </a:pPr>
            <a:r>
              <a:rPr lang="en-GB" sz="4000" dirty="0">
                <a:latin typeface="Aharoni" panose="02010803020104030203" pitchFamily="2" charset="-79"/>
                <a:cs typeface="Aharoni" panose="02010803020104030203" pitchFamily="2" charset="-79"/>
              </a:rPr>
              <a:t>Physics</a:t>
            </a:r>
          </a:p>
          <a:p>
            <a:pPr marL="514350" indent="-514350">
              <a:buFont typeface="+mj-lt"/>
              <a:buAutoNum type="arabicPeriod"/>
            </a:pPr>
            <a:r>
              <a:rPr lang="en-GB" sz="4000" dirty="0">
                <a:latin typeface="Aharoni" panose="02010803020104030203" pitchFamily="2" charset="-79"/>
                <a:cs typeface="Aharoni" panose="02010803020104030203" pitchFamily="2" charset="-79"/>
              </a:rPr>
              <a:t>Biology</a:t>
            </a:r>
          </a:p>
          <a:p>
            <a:pPr marL="514350" indent="-514350">
              <a:buFont typeface="+mj-lt"/>
              <a:buAutoNum type="arabicPeriod"/>
            </a:pPr>
            <a:r>
              <a:rPr lang="en-GB" sz="4000" dirty="0">
                <a:latin typeface="Aharoni" panose="02010803020104030203" pitchFamily="2" charset="-79"/>
                <a:cs typeface="Aharoni" panose="02010803020104030203" pitchFamily="2" charset="-79"/>
              </a:rPr>
              <a:t>Chemistry</a:t>
            </a:r>
          </a:p>
          <a:p>
            <a:pPr marL="514350" indent="-514350">
              <a:buFont typeface="+mj-lt"/>
              <a:buAutoNum type="arabicPeriod"/>
            </a:pPr>
            <a:r>
              <a:rPr lang="en-GB" sz="4000" dirty="0">
                <a:latin typeface="Aharoni" panose="02010803020104030203" pitchFamily="2" charset="-79"/>
                <a:cs typeface="Aharoni" panose="02010803020104030203" pitchFamily="2" charset="-79"/>
              </a:rPr>
              <a:t>Agricultural Science</a:t>
            </a:r>
          </a:p>
          <a:p>
            <a:pPr marL="514350" indent="-514350">
              <a:buFont typeface="+mj-lt"/>
              <a:buAutoNum type="arabicPeriod"/>
            </a:pPr>
            <a:r>
              <a:rPr lang="en-GB" sz="4000" dirty="0">
                <a:latin typeface="Aharoni" panose="02010803020104030203" pitchFamily="2" charset="-79"/>
                <a:cs typeface="Aharoni" panose="02010803020104030203" pitchFamily="2" charset="-79"/>
              </a:rPr>
              <a:t>Computer Science</a:t>
            </a:r>
          </a:p>
          <a:p>
            <a:pPr marL="0" indent="0">
              <a:buNone/>
            </a:pPr>
            <a:endParaRPr lang="en-GB" sz="4000" dirty="0">
              <a:latin typeface="Aharoni" panose="02010803020104030203" pitchFamily="2" charset="-79"/>
              <a:cs typeface="Aharoni" panose="02010803020104030203" pitchFamily="2" charset="-79"/>
            </a:endParaRPr>
          </a:p>
        </p:txBody>
      </p:sp>
      <p:pic>
        <p:nvPicPr>
          <p:cNvPr id="5" name="Audio 4">
            <a:hlinkClick r:id="" action="ppaction://media"/>
            <a:extLst>
              <a:ext uri="{FF2B5EF4-FFF2-40B4-BE49-F238E27FC236}">
                <a16:creationId xmlns:a16="http://schemas.microsoft.com/office/drawing/2014/main" id="{E2D3F00E-F3FC-4487-A36C-A5429EDDE4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56451432"/>
      </p:ext>
    </p:extLst>
  </p:cSld>
  <p:clrMapOvr>
    <a:masterClrMapping/>
  </p:clrMapOvr>
  <mc:AlternateContent xmlns:mc="http://schemas.openxmlformats.org/markup-compatibility/2006">
    <mc:Choice xmlns:p14="http://schemas.microsoft.com/office/powerpoint/2010/main" Requires="p14">
      <p:transition spd="slow" p14:dur="2000" advTm="17926"/>
    </mc:Choice>
    <mc:Fallback>
      <p:transition spd="slow" advTm="1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0079-56ED-4FBB-9AF6-CE1522E6B225}"/>
              </a:ext>
            </a:extLst>
          </p:cNvPr>
          <p:cNvSpPr>
            <a:spLocks noGrp="1"/>
          </p:cNvSpPr>
          <p:nvPr>
            <p:ph type="title"/>
          </p:nvPr>
        </p:nvSpPr>
        <p:spPr/>
        <p:txBody>
          <a:bodyPr/>
          <a:lstStyle/>
          <a:p>
            <a:pPr algn="ctr"/>
            <a:r>
              <a:rPr lang="en-GB" dirty="0"/>
              <a:t>Languages</a:t>
            </a:r>
          </a:p>
        </p:txBody>
      </p:sp>
      <p:sp>
        <p:nvSpPr>
          <p:cNvPr id="3" name="Content Placeholder 2">
            <a:extLst>
              <a:ext uri="{FF2B5EF4-FFF2-40B4-BE49-F238E27FC236}">
                <a16:creationId xmlns:a16="http://schemas.microsoft.com/office/drawing/2014/main" id="{092E0230-6EDA-4CE7-B12F-F999B6E44EA8}"/>
              </a:ext>
            </a:extLst>
          </p:cNvPr>
          <p:cNvSpPr>
            <a:spLocks noGrp="1"/>
          </p:cNvSpPr>
          <p:nvPr>
            <p:ph idx="1"/>
          </p:nvPr>
        </p:nvSpPr>
        <p:spPr/>
        <p:txBody>
          <a:bodyPr>
            <a:normAutofit/>
          </a:bodyPr>
          <a:lstStyle/>
          <a:p>
            <a:r>
              <a:rPr lang="en-GB" sz="4000" dirty="0">
                <a:latin typeface="Aharoni" panose="02010803020104030203" pitchFamily="2" charset="-79"/>
                <a:cs typeface="Aharoni" panose="02010803020104030203" pitchFamily="2" charset="-79"/>
              </a:rPr>
              <a:t>French</a:t>
            </a:r>
          </a:p>
          <a:p>
            <a:r>
              <a:rPr lang="en-GB" sz="4000" dirty="0">
                <a:latin typeface="Aharoni" panose="02010803020104030203" pitchFamily="2" charset="-79"/>
                <a:cs typeface="Aharoni" panose="02010803020104030203" pitchFamily="2" charset="-79"/>
              </a:rPr>
              <a:t>German</a:t>
            </a:r>
          </a:p>
        </p:txBody>
      </p:sp>
      <p:pic>
        <p:nvPicPr>
          <p:cNvPr id="4" name="Audio 3">
            <a:hlinkClick r:id="" action="ppaction://media"/>
            <a:extLst>
              <a:ext uri="{FF2B5EF4-FFF2-40B4-BE49-F238E27FC236}">
                <a16:creationId xmlns:a16="http://schemas.microsoft.com/office/drawing/2014/main" id="{DAABC536-594F-46AF-945B-13D476F869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74758587"/>
      </p:ext>
    </p:extLst>
  </p:cSld>
  <p:clrMapOvr>
    <a:masterClrMapping/>
  </p:clrMapOvr>
  <mc:AlternateContent xmlns:mc="http://schemas.openxmlformats.org/markup-compatibility/2006">
    <mc:Choice xmlns:p14="http://schemas.microsoft.com/office/powerpoint/2010/main" Requires="p14">
      <p:transition spd="slow" p14:dur="2000" advTm="7471"/>
    </mc:Choice>
    <mc:Fallback>
      <p:transition spd="slow" advTm="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A4C32-6054-4C15-B156-469D17A47EBB}"/>
              </a:ext>
            </a:extLst>
          </p:cNvPr>
          <p:cNvSpPr>
            <a:spLocks noGrp="1"/>
          </p:cNvSpPr>
          <p:nvPr>
            <p:ph type="title"/>
          </p:nvPr>
        </p:nvSpPr>
        <p:spPr>
          <a:xfrm>
            <a:off x="762000" y="78060"/>
            <a:ext cx="10668000" cy="959004"/>
          </a:xfrm>
        </p:spPr>
        <p:txBody>
          <a:bodyPr/>
          <a:lstStyle/>
          <a:p>
            <a:pPr algn="ctr"/>
            <a:r>
              <a:rPr lang="en-GB" dirty="0">
                <a:latin typeface="Aharoni" panose="02010803020104030203" pitchFamily="2" charset="-79"/>
                <a:cs typeface="Aharoni" panose="02010803020104030203" pitchFamily="2" charset="-79"/>
              </a:rPr>
              <a:t>Optional Subjects</a:t>
            </a:r>
          </a:p>
        </p:txBody>
      </p:sp>
      <p:sp>
        <p:nvSpPr>
          <p:cNvPr id="3" name="Content Placeholder 2">
            <a:extLst>
              <a:ext uri="{FF2B5EF4-FFF2-40B4-BE49-F238E27FC236}">
                <a16:creationId xmlns:a16="http://schemas.microsoft.com/office/drawing/2014/main" id="{D27DDAB1-0A51-47C6-98AF-B12C83443F66}"/>
              </a:ext>
            </a:extLst>
          </p:cNvPr>
          <p:cNvSpPr>
            <a:spLocks noGrp="1"/>
          </p:cNvSpPr>
          <p:nvPr>
            <p:ph idx="1"/>
          </p:nvPr>
        </p:nvSpPr>
        <p:spPr>
          <a:xfrm>
            <a:off x="762000" y="959006"/>
            <a:ext cx="10668000" cy="5145078"/>
          </a:xfrm>
        </p:spPr>
        <p:txBody>
          <a:bodyPr>
            <a:noAutofit/>
          </a:bodyPr>
          <a:lstStyle/>
          <a:p>
            <a:pPr marL="514350" indent="-514350">
              <a:buFont typeface="+mj-lt"/>
              <a:buAutoNum type="arabicPeriod"/>
            </a:pPr>
            <a:r>
              <a:rPr lang="en-GB" sz="4000" dirty="0">
                <a:latin typeface="Aharoni" panose="02010803020104030203" pitchFamily="2" charset="-79"/>
                <a:cs typeface="Aharoni" panose="02010803020104030203" pitchFamily="2" charset="-79"/>
              </a:rPr>
              <a:t>Engineering</a:t>
            </a:r>
          </a:p>
          <a:p>
            <a:pPr marL="514350" indent="-514350">
              <a:buFont typeface="+mj-lt"/>
              <a:buAutoNum type="arabicPeriod"/>
            </a:pPr>
            <a:r>
              <a:rPr lang="en-GB" sz="4000" dirty="0">
                <a:latin typeface="Aharoni" panose="02010803020104030203" pitchFamily="2" charset="-79"/>
                <a:cs typeface="Aharoni" panose="02010803020104030203" pitchFamily="2" charset="-79"/>
              </a:rPr>
              <a:t>Construction Studies</a:t>
            </a:r>
          </a:p>
          <a:p>
            <a:pPr marL="514350" indent="-514350">
              <a:buFont typeface="+mj-lt"/>
              <a:buAutoNum type="arabicPeriod"/>
            </a:pPr>
            <a:r>
              <a:rPr lang="en-GB" sz="4000" dirty="0">
                <a:latin typeface="Aharoni" panose="02010803020104030203" pitchFamily="2" charset="-79"/>
                <a:cs typeface="Aharoni" panose="02010803020104030203" pitchFamily="2" charset="-79"/>
              </a:rPr>
              <a:t>DCG</a:t>
            </a:r>
          </a:p>
          <a:p>
            <a:pPr marL="514350" indent="-514350">
              <a:buFont typeface="+mj-lt"/>
              <a:buAutoNum type="arabicPeriod"/>
            </a:pPr>
            <a:endParaRPr lang="en-GB" sz="4000" dirty="0">
              <a:latin typeface="Aharoni" panose="02010803020104030203" pitchFamily="2" charset="-79"/>
              <a:cs typeface="Aharoni" panose="02010803020104030203" pitchFamily="2" charset="-79"/>
            </a:endParaRPr>
          </a:p>
          <a:p>
            <a:pPr marL="514350" indent="-514350">
              <a:buFont typeface="+mj-lt"/>
              <a:buAutoNum type="arabicPeriod"/>
            </a:pPr>
            <a:r>
              <a:rPr lang="en-GB" sz="4000" dirty="0">
                <a:latin typeface="Aharoni" panose="02010803020104030203" pitchFamily="2" charset="-79"/>
                <a:cs typeface="Aharoni" panose="02010803020104030203" pitchFamily="2" charset="-79"/>
              </a:rPr>
              <a:t>Art</a:t>
            </a:r>
          </a:p>
          <a:p>
            <a:pPr marL="514350" indent="-514350">
              <a:buFont typeface="+mj-lt"/>
              <a:buAutoNum type="arabicPeriod"/>
            </a:pPr>
            <a:r>
              <a:rPr lang="en-GB" sz="4000" dirty="0">
                <a:latin typeface="Aharoni" panose="02010803020104030203" pitchFamily="2" charset="-79"/>
                <a:cs typeface="Aharoni" panose="02010803020104030203" pitchFamily="2" charset="-79"/>
              </a:rPr>
              <a:t>Music</a:t>
            </a:r>
          </a:p>
        </p:txBody>
      </p:sp>
      <p:pic>
        <p:nvPicPr>
          <p:cNvPr id="4" name="Audio 3">
            <a:hlinkClick r:id="" action="ppaction://media"/>
            <a:extLst>
              <a:ext uri="{FF2B5EF4-FFF2-40B4-BE49-F238E27FC236}">
                <a16:creationId xmlns:a16="http://schemas.microsoft.com/office/drawing/2014/main" id="{691C4F00-6A6C-4765-B6EE-2F75BEA970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29460679"/>
      </p:ext>
    </p:extLst>
  </p:cSld>
  <p:clrMapOvr>
    <a:masterClrMapping/>
  </p:clrMapOvr>
  <mc:AlternateContent xmlns:mc="http://schemas.openxmlformats.org/markup-compatibility/2006" xmlns:p14="http://schemas.microsoft.com/office/powerpoint/2010/main">
    <mc:Choice Requires="p14">
      <p:transition spd="slow" p14:dur="2000" advTm="10399"/>
    </mc:Choice>
    <mc:Fallback xmlns="">
      <p:transition spd="slow" advTm="1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7E1D-A9A0-4030-9CA4-D63A7C7A9A62}"/>
              </a:ext>
            </a:extLst>
          </p:cNvPr>
          <p:cNvSpPr>
            <a:spLocks noGrp="1"/>
          </p:cNvSpPr>
          <p:nvPr>
            <p:ph type="title"/>
          </p:nvPr>
        </p:nvSpPr>
        <p:spPr>
          <a:xfrm>
            <a:off x="762000" y="89210"/>
            <a:ext cx="10668000" cy="1248936"/>
          </a:xfrm>
        </p:spPr>
        <p:txBody>
          <a:bodyPr/>
          <a:lstStyle/>
          <a:p>
            <a:pPr algn="ctr"/>
            <a:r>
              <a:rPr lang="en-GB">
                <a:latin typeface="Aharoni" panose="02010803020104030203" pitchFamily="2" charset="-79"/>
                <a:cs typeface="Aharoni" panose="02010803020104030203" pitchFamily="2" charset="-79"/>
              </a:rPr>
              <a:t>Optional Subjects</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3274B22-51B6-4F64-AA38-E216C56F89E0}"/>
              </a:ext>
            </a:extLst>
          </p:cNvPr>
          <p:cNvSpPr>
            <a:spLocks noGrp="1"/>
          </p:cNvSpPr>
          <p:nvPr>
            <p:ph idx="1"/>
          </p:nvPr>
        </p:nvSpPr>
        <p:spPr>
          <a:xfrm>
            <a:off x="762000" y="1014761"/>
            <a:ext cx="10668000" cy="5403455"/>
          </a:xfrm>
        </p:spPr>
        <p:txBody>
          <a:bodyPr>
            <a:noAutofit/>
          </a:bodyPr>
          <a:lstStyle/>
          <a:p>
            <a:pPr marL="514350" indent="-514350">
              <a:buFont typeface="+mj-lt"/>
              <a:buAutoNum type="arabicPeriod"/>
            </a:pPr>
            <a:r>
              <a:rPr lang="en-GB" sz="3200" dirty="0">
                <a:latin typeface="Aharoni" panose="02010803020104030203" pitchFamily="2" charset="-79"/>
                <a:cs typeface="Aharoni" panose="02010803020104030203" pitchFamily="2" charset="-79"/>
              </a:rPr>
              <a:t>Accounting</a:t>
            </a:r>
          </a:p>
          <a:p>
            <a:pPr marL="514350" indent="-514350">
              <a:buFont typeface="+mj-lt"/>
              <a:buAutoNum type="arabicPeriod"/>
            </a:pPr>
            <a:r>
              <a:rPr lang="en-GB" sz="3200" dirty="0">
                <a:latin typeface="Aharoni" panose="02010803020104030203" pitchFamily="2" charset="-79"/>
                <a:cs typeface="Aharoni" panose="02010803020104030203" pitchFamily="2" charset="-79"/>
              </a:rPr>
              <a:t>Business</a:t>
            </a:r>
          </a:p>
          <a:p>
            <a:pPr marL="514350" indent="-514350">
              <a:buFont typeface="+mj-lt"/>
              <a:buAutoNum type="arabicPeriod"/>
            </a:pPr>
            <a:endParaRPr lang="en-GB" sz="3200" dirty="0">
              <a:latin typeface="Aharoni" panose="02010803020104030203" pitchFamily="2" charset="-79"/>
              <a:cs typeface="Aharoni" panose="02010803020104030203" pitchFamily="2" charset="-79"/>
            </a:endParaRPr>
          </a:p>
          <a:p>
            <a:pPr marL="514350" indent="-514350">
              <a:buFont typeface="+mj-lt"/>
              <a:buAutoNum type="arabicPeriod"/>
            </a:pPr>
            <a:r>
              <a:rPr lang="en-GB" sz="3200" dirty="0">
                <a:latin typeface="Aharoni" panose="02010803020104030203" pitchFamily="2" charset="-79"/>
                <a:cs typeface="Aharoni" panose="02010803020104030203" pitchFamily="2" charset="-79"/>
              </a:rPr>
              <a:t>Home Economics</a:t>
            </a:r>
          </a:p>
          <a:p>
            <a:pPr marL="514350" indent="-514350">
              <a:buFont typeface="+mj-lt"/>
              <a:buAutoNum type="arabicPeriod"/>
            </a:pPr>
            <a:r>
              <a:rPr lang="en-GB" sz="3200" dirty="0">
                <a:latin typeface="Aharoni" panose="02010803020104030203" pitchFamily="2" charset="-79"/>
                <a:cs typeface="Aharoni" panose="02010803020104030203" pitchFamily="2" charset="-79"/>
              </a:rPr>
              <a:t>History</a:t>
            </a:r>
          </a:p>
          <a:p>
            <a:pPr marL="514350" indent="-514350">
              <a:buFont typeface="+mj-lt"/>
              <a:buAutoNum type="arabicPeriod"/>
            </a:pPr>
            <a:r>
              <a:rPr lang="en-GB" sz="3200" dirty="0">
                <a:latin typeface="Aharoni" panose="02010803020104030203" pitchFamily="2" charset="-79"/>
                <a:cs typeface="Aharoni" panose="02010803020104030203" pitchFamily="2" charset="-79"/>
              </a:rPr>
              <a:t>Geography</a:t>
            </a:r>
          </a:p>
          <a:p>
            <a:r>
              <a:rPr lang="en-GB" sz="3200" dirty="0">
                <a:latin typeface="Aharoni" panose="02010803020104030203" pitchFamily="2" charset="-79"/>
                <a:cs typeface="Aharoni" panose="02010803020104030203" pitchFamily="2" charset="-79"/>
              </a:rPr>
              <a:t>   Physical Education</a:t>
            </a:r>
          </a:p>
          <a:p>
            <a:pPr marL="514350" indent="-514350">
              <a:buFont typeface="+mj-lt"/>
              <a:buAutoNum type="arabicPeriod"/>
            </a:pPr>
            <a:endParaRPr lang="en-GB" sz="4000" dirty="0">
              <a:latin typeface="Aharoni" panose="02010803020104030203" pitchFamily="2" charset="-79"/>
              <a:cs typeface="Aharoni" panose="02010803020104030203" pitchFamily="2" charset="-79"/>
            </a:endParaRPr>
          </a:p>
        </p:txBody>
      </p:sp>
      <p:pic>
        <p:nvPicPr>
          <p:cNvPr id="4" name="Audio 3">
            <a:hlinkClick r:id="" action="ppaction://media"/>
            <a:extLst>
              <a:ext uri="{FF2B5EF4-FFF2-40B4-BE49-F238E27FC236}">
                <a16:creationId xmlns:a16="http://schemas.microsoft.com/office/drawing/2014/main" id="{AC8C2914-5F94-47FB-B302-C9548C7762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18435702"/>
      </p:ext>
    </p:extLst>
  </p:cSld>
  <p:clrMapOvr>
    <a:masterClrMapping/>
  </p:clrMapOvr>
  <mc:AlternateContent xmlns:mc="http://schemas.openxmlformats.org/markup-compatibility/2006">
    <mc:Choice xmlns:p14="http://schemas.microsoft.com/office/powerpoint/2010/main" Requires="p14">
      <p:transition spd="slow" p14:dur="2000" advTm="17625"/>
    </mc:Choice>
    <mc:Fallback>
      <p:transition spd="slow" advTm="1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687C-A655-47F1-851A-F7FEC8A574C8}"/>
              </a:ext>
            </a:extLst>
          </p:cNvPr>
          <p:cNvSpPr>
            <a:spLocks noGrp="1"/>
          </p:cNvSpPr>
          <p:nvPr>
            <p:ph type="title"/>
          </p:nvPr>
        </p:nvSpPr>
        <p:spPr>
          <a:xfrm>
            <a:off x="762000" y="0"/>
            <a:ext cx="10668000" cy="1159727"/>
          </a:xfrm>
        </p:spPr>
        <p:txBody>
          <a:bodyPr/>
          <a:lstStyle/>
          <a:p>
            <a:pPr algn="ctr"/>
            <a:r>
              <a:rPr lang="en-GB" dirty="0">
                <a:latin typeface="Aharoni" panose="02010803020104030203" pitchFamily="2" charset="-79"/>
                <a:cs typeface="Aharoni" panose="02010803020104030203" pitchFamily="2" charset="-79"/>
              </a:rPr>
              <a:t>Physical </a:t>
            </a:r>
            <a:r>
              <a:rPr lang="en-GB" dirty="0" err="1">
                <a:latin typeface="Aharoni" panose="02010803020104030203" pitchFamily="2" charset="-79"/>
                <a:cs typeface="Aharoni" panose="02010803020104030203" pitchFamily="2" charset="-79"/>
              </a:rPr>
              <a:t>Eduation</a:t>
            </a:r>
            <a:endParaRPr lang="en-GB"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A0803EC-C364-472A-9A90-59F1A84FE7C0}"/>
              </a:ext>
            </a:extLst>
          </p:cNvPr>
          <p:cNvSpPr>
            <a:spLocks noGrp="1"/>
          </p:cNvSpPr>
          <p:nvPr>
            <p:ph idx="1"/>
          </p:nvPr>
        </p:nvSpPr>
        <p:spPr>
          <a:xfrm>
            <a:off x="762000" y="936702"/>
            <a:ext cx="10668000" cy="5167381"/>
          </a:xfrm>
        </p:spPr>
        <p:txBody>
          <a:bodyPr>
            <a:normAutofit fontScale="92500" lnSpcReduction="10000"/>
          </a:bodyPr>
          <a:lstStyle/>
          <a:p>
            <a:r>
              <a:rPr lang="en-GB" dirty="0">
                <a:solidFill>
                  <a:schemeClr val="bg1">
                    <a:alpha val="70000"/>
                  </a:schemeClr>
                </a:solidFill>
                <a:latin typeface="Aharoni" panose="02010803020104030203" pitchFamily="2" charset="-79"/>
                <a:cs typeface="Aharoni" panose="02010803020104030203" pitchFamily="2" charset="-79"/>
              </a:rPr>
              <a:t>A new specification for Leaving Certificate Physical Education was introduced on a phased basis in September 2018 and will be examined for the first time in 2020.</a:t>
            </a:r>
          </a:p>
          <a:p>
            <a:endParaRPr lang="en-GB" dirty="0">
              <a:solidFill>
                <a:schemeClr val="bg1">
                  <a:alpha val="70000"/>
                </a:schemeClr>
              </a:solidFill>
              <a:latin typeface="Aharoni" panose="02010803020104030203" pitchFamily="2" charset="-79"/>
              <a:cs typeface="Aharoni" panose="02010803020104030203" pitchFamily="2" charset="-79"/>
            </a:endParaRPr>
          </a:p>
          <a:p>
            <a:r>
              <a:rPr lang="en-GB" dirty="0">
                <a:solidFill>
                  <a:schemeClr val="bg1">
                    <a:alpha val="70000"/>
                  </a:schemeClr>
                </a:solidFill>
                <a:latin typeface="Aharoni" panose="02010803020104030203" pitchFamily="2" charset="-79"/>
                <a:cs typeface="Aharoni" panose="02010803020104030203" pitchFamily="2" charset="-79"/>
              </a:rPr>
              <a:t>The subject is only available to Leaving Certificate students in phase schools.</a:t>
            </a:r>
          </a:p>
          <a:p>
            <a:endParaRPr lang="en-GB" dirty="0">
              <a:solidFill>
                <a:schemeClr val="bg1">
                  <a:alpha val="70000"/>
                </a:schemeClr>
              </a:solidFill>
              <a:latin typeface="Aharoni" panose="02010803020104030203" pitchFamily="2" charset="-79"/>
              <a:cs typeface="Aharoni" panose="02010803020104030203" pitchFamily="2" charset="-79"/>
            </a:endParaRPr>
          </a:p>
          <a:p>
            <a:r>
              <a:rPr lang="en-GB" dirty="0">
                <a:solidFill>
                  <a:schemeClr val="bg1">
                    <a:alpha val="70000"/>
                  </a:schemeClr>
                </a:solidFill>
                <a:latin typeface="Aharoni" panose="02010803020104030203" pitchFamily="2" charset="-79"/>
                <a:cs typeface="Aharoni" panose="02010803020104030203" pitchFamily="2" charset="-79"/>
              </a:rPr>
              <a:t>This means that examination in this subject will be limited to students of the phase schools at the 2020 and 2021 Leaving Certificate examinations.</a:t>
            </a:r>
          </a:p>
        </p:txBody>
      </p:sp>
      <p:pic>
        <p:nvPicPr>
          <p:cNvPr id="7" name="Audio 6">
            <a:hlinkClick r:id="" action="ppaction://media"/>
            <a:extLst>
              <a:ext uri="{FF2B5EF4-FFF2-40B4-BE49-F238E27FC236}">
                <a16:creationId xmlns:a16="http://schemas.microsoft.com/office/drawing/2014/main" id="{F196F2D6-0D8A-42F2-AC47-0F5FB9ACCD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69488521"/>
      </p:ext>
    </p:extLst>
  </p:cSld>
  <p:clrMapOvr>
    <a:masterClrMapping/>
  </p:clrMapOvr>
  <mc:AlternateContent xmlns:mc="http://schemas.openxmlformats.org/markup-compatibility/2006" xmlns:p14="http://schemas.microsoft.com/office/powerpoint/2010/main">
    <mc:Choice Requires="p14">
      <p:transition spd="slow" p14:dur="2000" advTm="12910"/>
    </mc:Choice>
    <mc:Fallback xmlns="">
      <p:transition spd="slow" advTm="12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8.1|7.6"/>
</p:tagLst>
</file>

<file path=ppt/tags/tag10.xml><?xml version="1.0" encoding="utf-8"?>
<p:tagLst xmlns:a="http://schemas.openxmlformats.org/drawingml/2006/main" xmlns:r="http://schemas.openxmlformats.org/officeDocument/2006/relationships" xmlns:p="http://schemas.openxmlformats.org/presentationml/2006/main">
  <p:tag name="TIMING" val="|7.3|3.8|4"/>
</p:tagLst>
</file>

<file path=ppt/tags/tag11.xml><?xml version="1.0" encoding="utf-8"?>
<p:tagLst xmlns:a="http://schemas.openxmlformats.org/drawingml/2006/main" xmlns:r="http://schemas.openxmlformats.org/officeDocument/2006/relationships" xmlns:p="http://schemas.openxmlformats.org/presentationml/2006/main">
  <p:tag name="TIMING" val="|4.9|7.2|7.6"/>
</p:tagLst>
</file>

<file path=ppt/tags/tag2.xml><?xml version="1.0" encoding="utf-8"?>
<p:tagLst xmlns:a="http://schemas.openxmlformats.org/drawingml/2006/main" xmlns:r="http://schemas.openxmlformats.org/officeDocument/2006/relationships" xmlns:p="http://schemas.openxmlformats.org/presentationml/2006/main">
  <p:tag name="TIMING" val="|4.4|9.6"/>
</p:tagLst>
</file>

<file path=ppt/tags/tag3.xml><?xml version="1.0" encoding="utf-8"?>
<p:tagLst xmlns:a="http://schemas.openxmlformats.org/drawingml/2006/main" xmlns:r="http://schemas.openxmlformats.org/officeDocument/2006/relationships" xmlns:p="http://schemas.openxmlformats.org/presentationml/2006/main">
  <p:tag name="TIMING" val="|2.1"/>
</p:tagLst>
</file>

<file path=ppt/tags/tag4.xml><?xml version="1.0" encoding="utf-8"?>
<p:tagLst xmlns:a="http://schemas.openxmlformats.org/drawingml/2006/main" xmlns:r="http://schemas.openxmlformats.org/officeDocument/2006/relationships" xmlns:p="http://schemas.openxmlformats.org/presentationml/2006/main">
  <p:tag name="TIMING" val="|3|1.6|1.4|1.7|6.6"/>
</p:tagLst>
</file>

<file path=ppt/tags/tag5.xml><?xml version="1.0" encoding="utf-8"?>
<p:tagLst xmlns:a="http://schemas.openxmlformats.org/drawingml/2006/main" xmlns:r="http://schemas.openxmlformats.org/officeDocument/2006/relationships" xmlns:p="http://schemas.openxmlformats.org/presentationml/2006/main">
  <p:tag name="TIMING" val="|5.2"/>
</p:tagLst>
</file>

<file path=ppt/tags/tag6.xml><?xml version="1.0" encoding="utf-8"?>
<p:tagLst xmlns:a="http://schemas.openxmlformats.org/drawingml/2006/main" xmlns:r="http://schemas.openxmlformats.org/officeDocument/2006/relationships" xmlns:p="http://schemas.openxmlformats.org/presentationml/2006/main">
  <p:tag name="TIMING" val="|7.6"/>
</p:tagLst>
</file>

<file path=ppt/tags/tag7.xml><?xml version="1.0" encoding="utf-8"?>
<p:tagLst xmlns:a="http://schemas.openxmlformats.org/drawingml/2006/main" xmlns:r="http://schemas.openxmlformats.org/officeDocument/2006/relationships" xmlns:p="http://schemas.openxmlformats.org/presentationml/2006/main">
  <p:tag name="TIMING" val="|2.7|6.6"/>
</p:tagLst>
</file>

<file path=ppt/tags/tag8.xml><?xml version="1.0" encoding="utf-8"?>
<p:tagLst xmlns:a="http://schemas.openxmlformats.org/drawingml/2006/main" xmlns:r="http://schemas.openxmlformats.org/officeDocument/2006/relationships" xmlns:p="http://schemas.openxmlformats.org/presentationml/2006/main">
  <p:tag name="TIMING" val="|4.1"/>
</p:tagLst>
</file>

<file path=ppt/tags/tag9.xml><?xml version="1.0" encoding="utf-8"?>
<p:tagLst xmlns:a="http://schemas.openxmlformats.org/drawingml/2006/main" xmlns:r="http://schemas.openxmlformats.org/officeDocument/2006/relationships" xmlns:p="http://schemas.openxmlformats.org/presentationml/2006/main">
  <p:tag name="TIMING" val="|7.9|1.5|2.4|2.4|2.7|4.1|3.2"/>
</p:tagLst>
</file>

<file path=ppt/theme/theme1.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1505</Words>
  <Application>Microsoft Office PowerPoint</Application>
  <PresentationFormat>Widescreen</PresentationFormat>
  <Paragraphs>190</Paragraphs>
  <Slides>39</Slides>
  <Notes>2</Notes>
  <HiddenSlides>0</HiddenSlides>
  <MMClips>39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Aharoni</vt:lpstr>
      <vt:lpstr>Arial</vt:lpstr>
      <vt:lpstr>Avenir Next LT Pro</vt:lpstr>
      <vt:lpstr>Avenir Next LT Pro Light</vt:lpstr>
      <vt:lpstr>Calibri</vt:lpstr>
      <vt:lpstr>Sitka Subheading</vt:lpstr>
      <vt:lpstr>Times New Roman</vt:lpstr>
      <vt:lpstr>PebbleVTI</vt:lpstr>
      <vt:lpstr>Tullow Community School  Leaving Certificate Choices</vt:lpstr>
      <vt:lpstr>Leaving Certificate Options</vt:lpstr>
      <vt:lpstr>Core Subjects</vt:lpstr>
      <vt:lpstr>Optional Subjects</vt:lpstr>
      <vt:lpstr> Optional Subjects Sciences</vt:lpstr>
      <vt:lpstr>Languages</vt:lpstr>
      <vt:lpstr>Optional Subjects</vt:lpstr>
      <vt:lpstr>Optional Subjects</vt:lpstr>
      <vt:lpstr>Physical Eduation</vt:lpstr>
      <vt:lpstr>PE</vt:lpstr>
      <vt:lpstr>Computer Science</vt:lpstr>
      <vt:lpstr>Computer Science</vt:lpstr>
      <vt:lpstr>What are the most important factors in choosing your subjects?</vt:lpstr>
      <vt:lpstr>Third Level Requirements</vt:lpstr>
      <vt:lpstr>New Leaving Cert Points</vt:lpstr>
      <vt:lpstr>Bonus Points</vt:lpstr>
      <vt:lpstr>Foreign Languages</vt:lpstr>
      <vt:lpstr>Foreign Languages …</vt:lpstr>
      <vt:lpstr>Foreign languages …</vt:lpstr>
      <vt:lpstr>Science Subjects</vt:lpstr>
      <vt:lpstr>Geography</vt:lpstr>
      <vt:lpstr>Science Subjects…..</vt:lpstr>
      <vt:lpstr>Science Subjects</vt:lpstr>
      <vt:lpstr>Summary</vt:lpstr>
      <vt:lpstr>Summary</vt:lpstr>
      <vt:lpstr>Summary</vt:lpstr>
      <vt:lpstr>Conclusion</vt:lpstr>
      <vt:lpstr>To research subject requirements (what college courses require specific subjects) </vt:lpstr>
      <vt:lpstr>Leaving Cert Vocational Programme Option (LCVP)</vt:lpstr>
      <vt:lpstr>Eligible Students</vt:lpstr>
      <vt:lpstr>PowerPoint Presentation</vt:lpstr>
      <vt:lpstr>LCVP Components</vt:lpstr>
      <vt:lpstr>Portfolio</vt:lpstr>
      <vt:lpstr>Exam</vt:lpstr>
      <vt:lpstr>LCVP …</vt:lpstr>
      <vt:lpstr>LCVP Grades/Points</vt:lpstr>
      <vt:lpstr>Subject  Choice</vt:lpstr>
      <vt:lpstr>Final Word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Tullow Community School  Leaving Certificate Choices</dc:title>
  <dc:creator>Caroline Doyle</dc:creator>
  <cp:lastModifiedBy>Caroline Doyle</cp:lastModifiedBy>
  <cp:revision>1</cp:revision>
  <dcterms:created xsi:type="dcterms:W3CDTF">2021-01-13T21:36:45Z</dcterms:created>
  <dcterms:modified xsi:type="dcterms:W3CDTF">2022-01-05T10:31:44Z</dcterms:modified>
</cp:coreProperties>
</file>