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6.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7.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8.xml" ContentType="application/vnd.openxmlformats-officedocument.presentationml.tags+xml"/>
  <Override PartName="/ppt/notesSlides/notesSlide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42"/>
  </p:notes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338" r:id="rId17"/>
    <p:sldId id="339" r:id="rId18"/>
    <p:sldId id="273" r:id="rId19"/>
    <p:sldId id="340" r:id="rId20"/>
    <p:sldId id="361" r:id="rId21"/>
    <p:sldId id="341" r:id="rId22"/>
    <p:sldId id="342" r:id="rId23"/>
    <p:sldId id="343" r:id="rId24"/>
    <p:sldId id="344" r:id="rId25"/>
    <p:sldId id="345" r:id="rId26"/>
    <p:sldId id="346" r:id="rId27"/>
    <p:sldId id="347" r:id="rId28"/>
    <p:sldId id="348" r:id="rId29"/>
    <p:sldId id="349" r:id="rId30"/>
    <p:sldId id="350" r:id="rId31"/>
    <p:sldId id="351" r:id="rId32"/>
    <p:sldId id="352" r:id="rId33"/>
    <p:sldId id="353" r:id="rId34"/>
    <p:sldId id="354" r:id="rId35"/>
    <p:sldId id="355" r:id="rId36"/>
    <p:sldId id="356" r:id="rId37"/>
    <p:sldId id="357" r:id="rId38"/>
    <p:sldId id="358" r:id="rId39"/>
    <p:sldId id="359" r:id="rId40"/>
    <p:sldId id="360"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788661-59C5-4AC7-821A-6C2AF72FE55F}" v="165" dt="2021-01-25T20:27:33.4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3" d="100"/>
          <a:sy n="73" d="100"/>
        </p:scale>
        <p:origin x="17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Doyle" userId="31dbca37-b513-4619-b847-8dd5dac58244" providerId="ADAL" clId="{2D788661-59C5-4AC7-821A-6C2AF72FE55F}"/>
    <pc:docChg chg="undo custSel mod addSld modSld">
      <pc:chgData name="Caroline Doyle" userId="31dbca37-b513-4619-b847-8dd5dac58244" providerId="ADAL" clId="{2D788661-59C5-4AC7-821A-6C2AF72FE55F}" dt="2021-01-25T20:27:33.453" v="521" actId="20577"/>
      <pc:docMkLst>
        <pc:docMk/>
      </pc:docMkLst>
      <pc:sldChg chg="addSp delSp modSp mod">
        <pc:chgData name="Caroline Doyle" userId="31dbca37-b513-4619-b847-8dd5dac58244" providerId="ADAL" clId="{2D788661-59C5-4AC7-821A-6C2AF72FE55F}" dt="2021-01-18T20:29:10.718" v="15"/>
        <pc:sldMkLst>
          <pc:docMk/>
          <pc:sldMk cId="4233145856" sldId="258"/>
        </pc:sldMkLst>
        <pc:spChg chg="mod">
          <ac:chgData name="Caroline Doyle" userId="31dbca37-b513-4619-b847-8dd5dac58244" providerId="ADAL" clId="{2D788661-59C5-4AC7-821A-6C2AF72FE55F}" dt="2021-01-13T21:32:23.689" v="1" actId="20577"/>
          <ac:spMkLst>
            <pc:docMk/>
            <pc:sldMk cId="4233145856" sldId="258"/>
            <ac:spMk id="2" creationId="{22D5F941-F608-47F0-9FF1-2CDD4F6B2326}"/>
          </ac:spMkLst>
        </pc:spChg>
        <pc:picChg chg="add del mod">
          <ac:chgData name="Caroline Doyle" userId="31dbca37-b513-4619-b847-8dd5dac58244" providerId="ADAL" clId="{2D788661-59C5-4AC7-821A-6C2AF72FE55F}" dt="2021-01-18T20:26:22.631" v="13"/>
          <ac:picMkLst>
            <pc:docMk/>
            <pc:sldMk cId="4233145856" sldId="258"/>
            <ac:picMk id="5" creationId="{8EF03D1F-E0BF-48AD-922F-5E0300600978}"/>
          </ac:picMkLst>
        </pc:picChg>
        <pc:picChg chg="add del mod">
          <ac:chgData name="Caroline Doyle" userId="31dbca37-b513-4619-b847-8dd5dac58244" providerId="ADAL" clId="{2D788661-59C5-4AC7-821A-6C2AF72FE55F}" dt="2021-01-18T20:27:11.706" v="14"/>
          <ac:picMkLst>
            <pc:docMk/>
            <pc:sldMk cId="4233145856" sldId="258"/>
            <ac:picMk id="6" creationId="{91B4D9B3-A0EB-4A17-8369-3253042D86A6}"/>
          </ac:picMkLst>
        </pc:picChg>
        <pc:picChg chg="add del mod">
          <ac:chgData name="Caroline Doyle" userId="31dbca37-b513-4619-b847-8dd5dac58244" providerId="ADAL" clId="{2D788661-59C5-4AC7-821A-6C2AF72FE55F}" dt="2021-01-18T20:29:10.718" v="15"/>
          <ac:picMkLst>
            <pc:docMk/>
            <pc:sldMk cId="4233145856" sldId="258"/>
            <ac:picMk id="7" creationId="{3638CE31-23AA-4936-B330-0835A7441FAB}"/>
          </ac:picMkLst>
        </pc:picChg>
        <pc:picChg chg="add mod">
          <ac:chgData name="Caroline Doyle" userId="31dbca37-b513-4619-b847-8dd5dac58244" providerId="ADAL" clId="{2D788661-59C5-4AC7-821A-6C2AF72FE55F}" dt="2021-01-18T20:29:10.718" v="15"/>
          <ac:picMkLst>
            <pc:docMk/>
            <pc:sldMk cId="4233145856" sldId="258"/>
            <ac:picMk id="8" creationId="{FAEA74D0-BB07-4242-8815-48377A0C33F1}"/>
          </ac:picMkLst>
        </pc:picChg>
      </pc:sldChg>
      <pc:sldChg chg="addSp delSp modSp">
        <pc:chgData name="Caroline Doyle" userId="31dbca37-b513-4619-b847-8dd5dac58244" providerId="ADAL" clId="{2D788661-59C5-4AC7-821A-6C2AF72FE55F}" dt="2021-01-18T20:30:27.270" v="17"/>
        <pc:sldMkLst>
          <pc:docMk/>
          <pc:sldMk cId="2629284591" sldId="259"/>
        </pc:sldMkLst>
        <pc:picChg chg="add del mod">
          <ac:chgData name="Caroline Doyle" userId="31dbca37-b513-4619-b847-8dd5dac58244" providerId="ADAL" clId="{2D788661-59C5-4AC7-821A-6C2AF72FE55F}" dt="2021-01-18T20:30:27.270" v="17"/>
          <ac:picMkLst>
            <pc:docMk/>
            <pc:sldMk cId="2629284591" sldId="259"/>
            <ac:picMk id="4" creationId="{BED93FD3-B595-428A-BF16-7ADEBBA65A7E}"/>
          </ac:picMkLst>
        </pc:picChg>
        <pc:picChg chg="add mod">
          <ac:chgData name="Caroline Doyle" userId="31dbca37-b513-4619-b847-8dd5dac58244" providerId="ADAL" clId="{2D788661-59C5-4AC7-821A-6C2AF72FE55F}" dt="2021-01-18T20:30:27.270" v="17"/>
          <ac:picMkLst>
            <pc:docMk/>
            <pc:sldMk cId="2629284591" sldId="259"/>
            <ac:picMk id="5" creationId="{72E6B57D-7F5C-49E9-BB4B-6A539B999E02}"/>
          </ac:picMkLst>
        </pc:picChg>
      </pc:sldChg>
      <pc:sldChg chg="addSp modSp">
        <pc:chgData name="Caroline Doyle" userId="31dbca37-b513-4619-b847-8dd5dac58244" providerId="ADAL" clId="{2D788661-59C5-4AC7-821A-6C2AF72FE55F}" dt="2021-01-18T20:31:04.108" v="18"/>
        <pc:sldMkLst>
          <pc:docMk/>
          <pc:sldMk cId="3891558894" sldId="260"/>
        </pc:sldMkLst>
        <pc:picChg chg="add mod">
          <ac:chgData name="Caroline Doyle" userId="31dbca37-b513-4619-b847-8dd5dac58244" providerId="ADAL" clId="{2D788661-59C5-4AC7-821A-6C2AF72FE55F}" dt="2021-01-18T20:31:04.108" v="18"/>
          <ac:picMkLst>
            <pc:docMk/>
            <pc:sldMk cId="3891558894" sldId="260"/>
            <ac:picMk id="4" creationId="{5A482E70-BDEA-4C29-B466-B55D449A8103}"/>
          </ac:picMkLst>
        </pc:picChg>
      </pc:sldChg>
      <pc:sldChg chg="addSp delSp modSp">
        <pc:chgData name="Caroline Doyle" userId="31dbca37-b513-4619-b847-8dd5dac58244" providerId="ADAL" clId="{2D788661-59C5-4AC7-821A-6C2AF72FE55F}" dt="2021-01-18T20:33:46.411" v="23"/>
        <pc:sldMkLst>
          <pc:docMk/>
          <pc:sldMk cId="2922135356" sldId="261"/>
        </pc:sldMkLst>
        <pc:picChg chg="add del mod">
          <ac:chgData name="Caroline Doyle" userId="31dbca37-b513-4619-b847-8dd5dac58244" providerId="ADAL" clId="{2D788661-59C5-4AC7-821A-6C2AF72FE55F}" dt="2021-01-18T20:32:08.667" v="20"/>
          <ac:picMkLst>
            <pc:docMk/>
            <pc:sldMk cId="2922135356" sldId="261"/>
            <ac:picMk id="4" creationId="{62E28C51-7985-46F8-A882-201B3DB6F9FF}"/>
          </ac:picMkLst>
        </pc:picChg>
        <pc:picChg chg="add del mod">
          <ac:chgData name="Caroline Doyle" userId="31dbca37-b513-4619-b847-8dd5dac58244" providerId="ADAL" clId="{2D788661-59C5-4AC7-821A-6C2AF72FE55F}" dt="2021-01-18T20:32:26.963" v="21"/>
          <ac:picMkLst>
            <pc:docMk/>
            <pc:sldMk cId="2922135356" sldId="261"/>
            <ac:picMk id="5" creationId="{C28963E7-02D5-4467-99D0-89C2C7EB4634}"/>
          </ac:picMkLst>
        </pc:picChg>
        <pc:picChg chg="add del mod">
          <ac:chgData name="Caroline Doyle" userId="31dbca37-b513-4619-b847-8dd5dac58244" providerId="ADAL" clId="{2D788661-59C5-4AC7-821A-6C2AF72FE55F}" dt="2021-01-18T20:32:45.654" v="22"/>
          <ac:picMkLst>
            <pc:docMk/>
            <pc:sldMk cId="2922135356" sldId="261"/>
            <ac:picMk id="6" creationId="{A769EB63-367F-421B-BABD-DB9FAAFD292E}"/>
          </ac:picMkLst>
        </pc:picChg>
        <pc:picChg chg="add del mod">
          <ac:chgData name="Caroline Doyle" userId="31dbca37-b513-4619-b847-8dd5dac58244" providerId="ADAL" clId="{2D788661-59C5-4AC7-821A-6C2AF72FE55F}" dt="2021-01-18T20:33:46.411" v="23"/>
          <ac:picMkLst>
            <pc:docMk/>
            <pc:sldMk cId="2922135356" sldId="261"/>
            <ac:picMk id="7" creationId="{0E7F3455-5196-4FD8-8738-7E1698D9C652}"/>
          </ac:picMkLst>
        </pc:picChg>
        <pc:picChg chg="add mod">
          <ac:chgData name="Caroline Doyle" userId="31dbca37-b513-4619-b847-8dd5dac58244" providerId="ADAL" clId="{2D788661-59C5-4AC7-821A-6C2AF72FE55F}" dt="2021-01-18T20:33:46.411" v="23"/>
          <ac:picMkLst>
            <pc:docMk/>
            <pc:sldMk cId="2922135356" sldId="261"/>
            <ac:picMk id="8" creationId="{D0E4A971-AEEE-40B8-B2B8-C46084C89516}"/>
          </ac:picMkLst>
        </pc:picChg>
      </pc:sldChg>
      <pc:sldChg chg="addSp delSp modSp">
        <pc:chgData name="Caroline Doyle" userId="31dbca37-b513-4619-b847-8dd5dac58244" providerId="ADAL" clId="{2D788661-59C5-4AC7-821A-6C2AF72FE55F}" dt="2021-01-18T20:34:49.446" v="26"/>
        <pc:sldMkLst>
          <pc:docMk/>
          <pc:sldMk cId="956451432" sldId="262"/>
        </pc:sldMkLst>
        <pc:picChg chg="add del mod">
          <ac:chgData name="Caroline Doyle" userId="31dbca37-b513-4619-b847-8dd5dac58244" providerId="ADAL" clId="{2D788661-59C5-4AC7-821A-6C2AF72FE55F}" dt="2021-01-18T20:34:34.256" v="25"/>
          <ac:picMkLst>
            <pc:docMk/>
            <pc:sldMk cId="956451432" sldId="262"/>
            <ac:picMk id="4" creationId="{A0B5933D-03C3-4BED-ABB4-258B4B8AB33F}"/>
          </ac:picMkLst>
        </pc:picChg>
        <pc:picChg chg="add del mod">
          <ac:chgData name="Caroline Doyle" userId="31dbca37-b513-4619-b847-8dd5dac58244" providerId="ADAL" clId="{2D788661-59C5-4AC7-821A-6C2AF72FE55F}" dt="2021-01-18T20:34:49.446" v="26"/>
          <ac:picMkLst>
            <pc:docMk/>
            <pc:sldMk cId="956451432" sldId="262"/>
            <ac:picMk id="5" creationId="{510D23B7-8451-4337-8B41-9105B4B88934}"/>
          </ac:picMkLst>
        </pc:picChg>
        <pc:picChg chg="add mod">
          <ac:chgData name="Caroline Doyle" userId="31dbca37-b513-4619-b847-8dd5dac58244" providerId="ADAL" clId="{2D788661-59C5-4AC7-821A-6C2AF72FE55F}" dt="2021-01-18T20:34:49.446" v="26"/>
          <ac:picMkLst>
            <pc:docMk/>
            <pc:sldMk cId="956451432" sldId="262"/>
            <ac:picMk id="6" creationId="{5683DED2-D39E-4A87-8ADD-AEF0858FE70E}"/>
          </ac:picMkLst>
        </pc:picChg>
      </pc:sldChg>
      <pc:sldChg chg="addSp modSp">
        <pc:chgData name="Caroline Doyle" userId="31dbca37-b513-4619-b847-8dd5dac58244" providerId="ADAL" clId="{2D788661-59C5-4AC7-821A-6C2AF72FE55F}" dt="2021-01-18T20:35:19.308" v="27"/>
        <pc:sldMkLst>
          <pc:docMk/>
          <pc:sldMk cId="729460679" sldId="263"/>
        </pc:sldMkLst>
        <pc:picChg chg="add mod">
          <ac:chgData name="Caroline Doyle" userId="31dbca37-b513-4619-b847-8dd5dac58244" providerId="ADAL" clId="{2D788661-59C5-4AC7-821A-6C2AF72FE55F}" dt="2021-01-18T20:35:19.308" v="27"/>
          <ac:picMkLst>
            <pc:docMk/>
            <pc:sldMk cId="729460679" sldId="263"/>
            <ac:picMk id="4" creationId="{691C4F00-6A6C-4765-B6EE-2F75BEA9705F}"/>
          </ac:picMkLst>
        </pc:picChg>
      </pc:sldChg>
      <pc:sldChg chg="addSp delSp modSp mod setBg">
        <pc:chgData name="Caroline Doyle" userId="31dbca37-b513-4619-b847-8dd5dac58244" providerId="ADAL" clId="{2D788661-59C5-4AC7-821A-6C2AF72FE55F}" dt="2021-01-18T20:36:30.259" v="29"/>
        <pc:sldMkLst>
          <pc:docMk/>
          <pc:sldMk cId="2618435702" sldId="264"/>
        </pc:sldMkLst>
        <pc:spChg chg="mod">
          <ac:chgData name="Caroline Doyle" userId="31dbca37-b513-4619-b847-8dd5dac58244" providerId="ADAL" clId="{2D788661-59C5-4AC7-821A-6C2AF72FE55F}" dt="2021-01-13T21:35:37.962" v="4" actId="26606"/>
          <ac:spMkLst>
            <pc:docMk/>
            <pc:sldMk cId="2618435702" sldId="264"/>
            <ac:spMk id="2" creationId="{6DF77E1D-A9A0-4030-9CA4-D63A7C7A9A62}"/>
          </ac:spMkLst>
        </pc:spChg>
        <pc:spChg chg="add del">
          <ac:chgData name="Caroline Doyle" userId="31dbca37-b513-4619-b847-8dd5dac58244" providerId="ADAL" clId="{2D788661-59C5-4AC7-821A-6C2AF72FE55F}" dt="2021-01-13T21:35:37.962" v="4" actId="26606"/>
          <ac:spMkLst>
            <pc:docMk/>
            <pc:sldMk cId="2618435702" sldId="264"/>
            <ac:spMk id="3" creationId="{F3274B22-51B6-4F64-AA38-E216C56F89E0}"/>
          </ac:spMkLst>
        </pc:spChg>
        <pc:spChg chg="add del">
          <ac:chgData name="Caroline Doyle" userId="31dbca37-b513-4619-b847-8dd5dac58244" providerId="ADAL" clId="{2D788661-59C5-4AC7-821A-6C2AF72FE55F}" dt="2021-01-13T21:35:37.962" v="4" actId="26606"/>
          <ac:spMkLst>
            <pc:docMk/>
            <pc:sldMk cId="2618435702" sldId="264"/>
            <ac:spMk id="9" creationId="{987A0FBA-CC04-4256-A8EB-BB3C543E989C}"/>
          </ac:spMkLst>
        </pc:spChg>
        <pc:spChg chg="add del">
          <ac:chgData name="Caroline Doyle" userId="31dbca37-b513-4619-b847-8dd5dac58244" providerId="ADAL" clId="{2D788661-59C5-4AC7-821A-6C2AF72FE55F}" dt="2021-01-13T21:35:37.962" v="4" actId="26606"/>
          <ac:spMkLst>
            <pc:docMk/>
            <pc:sldMk cId="2618435702" sldId="264"/>
            <ac:spMk id="11" creationId="{7699B66A-3779-48B9-9963-C9339B22B0AA}"/>
          </ac:spMkLst>
        </pc:spChg>
        <pc:spChg chg="add del">
          <ac:chgData name="Caroline Doyle" userId="31dbca37-b513-4619-b847-8dd5dac58244" providerId="ADAL" clId="{2D788661-59C5-4AC7-821A-6C2AF72FE55F}" dt="2021-01-13T21:35:37.962" v="4" actId="26606"/>
          <ac:spMkLst>
            <pc:docMk/>
            <pc:sldMk cId="2618435702" sldId="264"/>
            <ac:spMk id="13" creationId="{5D2088EB-F82A-4CF7-A658-5EB0B344D7F6}"/>
          </ac:spMkLst>
        </pc:spChg>
        <pc:spChg chg="add del">
          <ac:chgData name="Caroline Doyle" userId="31dbca37-b513-4619-b847-8dd5dac58244" providerId="ADAL" clId="{2D788661-59C5-4AC7-821A-6C2AF72FE55F}" dt="2021-01-13T21:35:37.962" v="4" actId="26606"/>
          <ac:spMkLst>
            <pc:docMk/>
            <pc:sldMk cId="2618435702" sldId="264"/>
            <ac:spMk id="15" creationId="{EDA32667-BAAD-4252-B7F6-CDABAD11DAEF}"/>
          </ac:spMkLst>
        </pc:spChg>
        <pc:graphicFrameChg chg="add del mod">
          <ac:chgData name="Caroline Doyle" userId="31dbca37-b513-4619-b847-8dd5dac58244" providerId="ADAL" clId="{2D788661-59C5-4AC7-821A-6C2AF72FE55F}" dt="2021-01-13T21:35:37.962" v="4" actId="26606"/>
          <ac:graphicFrameMkLst>
            <pc:docMk/>
            <pc:sldMk cId="2618435702" sldId="264"/>
            <ac:graphicFrameMk id="5" creationId="{268BB665-B47B-4319-8FA4-C1377449B33D}"/>
          </ac:graphicFrameMkLst>
        </pc:graphicFrameChg>
        <pc:picChg chg="add del mod">
          <ac:chgData name="Caroline Doyle" userId="31dbca37-b513-4619-b847-8dd5dac58244" providerId="ADAL" clId="{2D788661-59C5-4AC7-821A-6C2AF72FE55F}" dt="2021-01-18T20:36:30.259" v="29"/>
          <ac:picMkLst>
            <pc:docMk/>
            <pc:sldMk cId="2618435702" sldId="264"/>
            <ac:picMk id="4" creationId="{ED37F91C-7F4E-4202-ABA9-0799E27D69C4}"/>
          </ac:picMkLst>
        </pc:picChg>
        <pc:picChg chg="add mod">
          <ac:chgData name="Caroline Doyle" userId="31dbca37-b513-4619-b847-8dd5dac58244" providerId="ADAL" clId="{2D788661-59C5-4AC7-821A-6C2AF72FE55F}" dt="2021-01-18T20:36:30.259" v="29"/>
          <ac:picMkLst>
            <pc:docMk/>
            <pc:sldMk cId="2618435702" sldId="264"/>
            <ac:picMk id="5" creationId="{E2FBF76E-D77E-43DD-BF44-0A776BB140C7}"/>
          </ac:picMkLst>
        </pc:picChg>
      </pc:sldChg>
      <pc:sldChg chg="addSp delSp modSp mod setBg">
        <pc:chgData name="Caroline Doyle" userId="31dbca37-b513-4619-b847-8dd5dac58244" providerId="ADAL" clId="{2D788661-59C5-4AC7-821A-6C2AF72FE55F}" dt="2021-01-25T19:57:07.798" v="482"/>
        <pc:sldMkLst>
          <pc:docMk/>
          <pc:sldMk cId="287112673" sldId="265"/>
        </pc:sldMkLst>
        <pc:spChg chg="mod">
          <ac:chgData name="Caroline Doyle" userId="31dbca37-b513-4619-b847-8dd5dac58244" providerId="ADAL" clId="{2D788661-59C5-4AC7-821A-6C2AF72FE55F}" dt="2021-01-13T21:37:04.641" v="7" actId="20577"/>
          <ac:spMkLst>
            <pc:docMk/>
            <pc:sldMk cId="287112673" sldId="265"/>
            <ac:spMk id="2" creationId="{1D4DB7F9-5EAF-40F3-9540-B43582B7E50B}"/>
          </ac:spMkLst>
        </pc:spChg>
        <pc:spChg chg="del">
          <ac:chgData name="Caroline Doyle" userId="31dbca37-b513-4619-b847-8dd5dac58244" providerId="ADAL" clId="{2D788661-59C5-4AC7-821A-6C2AF72FE55F}" dt="2021-01-13T21:36:45.909" v="5" actId="26606"/>
          <ac:spMkLst>
            <pc:docMk/>
            <pc:sldMk cId="287112673" sldId="265"/>
            <ac:spMk id="3" creationId="{CFE16CEC-48D2-4F1D-AD2D-0AA8E987660D}"/>
          </ac:spMkLst>
        </pc:spChg>
        <pc:spChg chg="add">
          <ac:chgData name="Caroline Doyle" userId="31dbca37-b513-4619-b847-8dd5dac58244" providerId="ADAL" clId="{2D788661-59C5-4AC7-821A-6C2AF72FE55F}" dt="2021-01-13T21:36:45.909" v="5" actId="26606"/>
          <ac:spMkLst>
            <pc:docMk/>
            <pc:sldMk cId="287112673" sldId="265"/>
            <ac:spMk id="9" creationId="{987A0FBA-CC04-4256-A8EB-BB3C543E989C}"/>
          </ac:spMkLst>
        </pc:spChg>
        <pc:spChg chg="add">
          <ac:chgData name="Caroline Doyle" userId="31dbca37-b513-4619-b847-8dd5dac58244" providerId="ADAL" clId="{2D788661-59C5-4AC7-821A-6C2AF72FE55F}" dt="2021-01-13T21:36:45.909" v="5" actId="26606"/>
          <ac:spMkLst>
            <pc:docMk/>
            <pc:sldMk cId="287112673" sldId="265"/>
            <ac:spMk id="11" creationId="{7699B66A-3779-48B9-9963-C9339B22B0AA}"/>
          </ac:spMkLst>
        </pc:spChg>
        <pc:spChg chg="add">
          <ac:chgData name="Caroline Doyle" userId="31dbca37-b513-4619-b847-8dd5dac58244" providerId="ADAL" clId="{2D788661-59C5-4AC7-821A-6C2AF72FE55F}" dt="2021-01-13T21:36:45.909" v="5" actId="26606"/>
          <ac:spMkLst>
            <pc:docMk/>
            <pc:sldMk cId="287112673" sldId="265"/>
            <ac:spMk id="13" creationId="{5D2088EB-F82A-4CF7-A658-5EB0B344D7F6}"/>
          </ac:spMkLst>
        </pc:spChg>
        <pc:spChg chg="add">
          <ac:chgData name="Caroline Doyle" userId="31dbca37-b513-4619-b847-8dd5dac58244" providerId="ADAL" clId="{2D788661-59C5-4AC7-821A-6C2AF72FE55F}" dt="2021-01-13T21:36:45.909" v="5" actId="26606"/>
          <ac:spMkLst>
            <pc:docMk/>
            <pc:sldMk cId="287112673" sldId="265"/>
            <ac:spMk id="15" creationId="{EDA32667-BAAD-4252-B7F6-CDABAD11DAEF}"/>
          </ac:spMkLst>
        </pc:spChg>
        <pc:graphicFrameChg chg="add mod">
          <ac:chgData name="Caroline Doyle" userId="31dbca37-b513-4619-b847-8dd5dac58244" providerId="ADAL" clId="{2D788661-59C5-4AC7-821A-6C2AF72FE55F}" dt="2021-01-13T21:37:22.924" v="9" actId="2711"/>
          <ac:graphicFrameMkLst>
            <pc:docMk/>
            <pc:sldMk cId="287112673" sldId="265"/>
            <ac:graphicFrameMk id="5" creationId="{1C775CD0-34F7-4074-96C9-3FB6319B0504}"/>
          </ac:graphicFrameMkLst>
        </pc:graphicFrameChg>
        <pc:picChg chg="add del mod">
          <ac:chgData name="Caroline Doyle" userId="31dbca37-b513-4619-b847-8dd5dac58244" providerId="ADAL" clId="{2D788661-59C5-4AC7-821A-6C2AF72FE55F}" dt="2021-01-25T19:56:16.187" v="481"/>
          <ac:picMkLst>
            <pc:docMk/>
            <pc:sldMk cId="287112673" sldId="265"/>
            <ac:picMk id="3" creationId="{5BB6CAE6-185A-42CC-805D-DAA1490E24EE}"/>
          </ac:picMkLst>
        </pc:picChg>
        <pc:picChg chg="add del mod">
          <ac:chgData name="Caroline Doyle" userId="31dbca37-b513-4619-b847-8dd5dac58244" providerId="ADAL" clId="{2D788661-59C5-4AC7-821A-6C2AF72FE55F}" dt="2021-01-25T19:57:07.798" v="482"/>
          <ac:picMkLst>
            <pc:docMk/>
            <pc:sldMk cId="287112673" sldId="265"/>
            <ac:picMk id="4" creationId="{CA62F942-1BBB-4A3B-9097-4860B13EAD7A}"/>
          </ac:picMkLst>
        </pc:picChg>
        <pc:picChg chg="add mod">
          <ac:chgData name="Caroline Doyle" userId="31dbca37-b513-4619-b847-8dd5dac58244" providerId="ADAL" clId="{2D788661-59C5-4AC7-821A-6C2AF72FE55F}" dt="2021-01-25T19:57:07.798" v="482"/>
          <ac:picMkLst>
            <pc:docMk/>
            <pc:sldMk cId="287112673" sldId="265"/>
            <ac:picMk id="6" creationId="{E881A0EC-C0AC-4822-A43D-925BF208C230}"/>
          </ac:picMkLst>
        </pc:picChg>
      </pc:sldChg>
      <pc:sldChg chg="addSp delSp modSp">
        <pc:chgData name="Caroline Doyle" userId="31dbca37-b513-4619-b847-8dd5dac58244" providerId="ADAL" clId="{2D788661-59C5-4AC7-821A-6C2AF72FE55F}" dt="2021-01-25T20:00:23.098" v="485"/>
        <pc:sldMkLst>
          <pc:docMk/>
          <pc:sldMk cId="1269488521" sldId="266"/>
        </pc:sldMkLst>
        <pc:picChg chg="add del mod">
          <ac:chgData name="Caroline Doyle" userId="31dbca37-b513-4619-b847-8dd5dac58244" providerId="ADAL" clId="{2D788661-59C5-4AC7-821A-6C2AF72FE55F}" dt="2021-01-25T19:59:29.889" v="483"/>
          <ac:picMkLst>
            <pc:docMk/>
            <pc:sldMk cId="1269488521" sldId="266"/>
            <ac:picMk id="4" creationId="{8CE6344E-30D8-49F4-AAD2-1611B595ACA4}"/>
          </ac:picMkLst>
        </pc:picChg>
        <pc:picChg chg="add del mod">
          <ac:chgData name="Caroline Doyle" userId="31dbca37-b513-4619-b847-8dd5dac58244" providerId="ADAL" clId="{2D788661-59C5-4AC7-821A-6C2AF72FE55F}" dt="2021-01-25T20:00:05.055" v="484"/>
          <ac:picMkLst>
            <pc:docMk/>
            <pc:sldMk cId="1269488521" sldId="266"/>
            <ac:picMk id="5" creationId="{5F2839C1-5BE5-4BF9-AFD4-849B711E2F3B}"/>
          </ac:picMkLst>
        </pc:picChg>
        <pc:picChg chg="add del mod">
          <ac:chgData name="Caroline Doyle" userId="31dbca37-b513-4619-b847-8dd5dac58244" providerId="ADAL" clId="{2D788661-59C5-4AC7-821A-6C2AF72FE55F}" dt="2021-01-25T20:00:23.098" v="485"/>
          <ac:picMkLst>
            <pc:docMk/>
            <pc:sldMk cId="1269488521" sldId="266"/>
            <ac:picMk id="6" creationId="{BA43290B-0B00-44CE-9B91-5319ABDE5586}"/>
          </ac:picMkLst>
        </pc:picChg>
        <pc:picChg chg="add mod">
          <ac:chgData name="Caroline Doyle" userId="31dbca37-b513-4619-b847-8dd5dac58244" providerId="ADAL" clId="{2D788661-59C5-4AC7-821A-6C2AF72FE55F}" dt="2021-01-25T20:00:23.098" v="485"/>
          <ac:picMkLst>
            <pc:docMk/>
            <pc:sldMk cId="1269488521" sldId="266"/>
            <ac:picMk id="7" creationId="{F196F2D6-0D8A-42F2-AC47-0F5FB9ACCD45}"/>
          </ac:picMkLst>
        </pc:picChg>
      </pc:sldChg>
      <pc:sldChg chg="addSp delSp modSp">
        <pc:chgData name="Caroline Doyle" userId="31dbca37-b513-4619-b847-8dd5dac58244" providerId="ADAL" clId="{2D788661-59C5-4AC7-821A-6C2AF72FE55F}" dt="2021-01-18T20:39:38.325" v="33"/>
        <pc:sldMkLst>
          <pc:docMk/>
          <pc:sldMk cId="2641616578" sldId="267"/>
        </pc:sldMkLst>
        <pc:picChg chg="add del mod">
          <ac:chgData name="Caroline Doyle" userId="31dbca37-b513-4619-b847-8dd5dac58244" providerId="ADAL" clId="{2D788661-59C5-4AC7-821A-6C2AF72FE55F}" dt="2021-01-18T20:39:38.325" v="33"/>
          <ac:picMkLst>
            <pc:docMk/>
            <pc:sldMk cId="2641616578" sldId="267"/>
            <ac:picMk id="4" creationId="{D5F3D71E-51F8-4394-A2AE-8D5F61044F97}"/>
          </ac:picMkLst>
        </pc:picChg>
        <pc:picChg chg="add mod">
          <ac:chgData name="Caroline Doyle" userId="31dbca37-b513-4619-b847-8dd5dac58244" providerId="ADAL" clId="{2D788661-59C5-4AC7-821A-6C2AF72FE55F}" dt="2021-01-18T20:39:38.325" v="33"/>
          <ac:picMkLst>
            <pc:docMk/>
            <pc:sldMk cId="2641616578" sldId="267"/>
            <ac:picMk id="6" creationId="{15408225-2E9E-4377-B007-3298F0BF4928}"/>
          </ac:picMkLst>
        </pc:picChg>
      </pc:sldChg>
      <pc:sldChg chg="addSp delSp modSp">
        <pc:chgData name="Caroline Doyle" userId="31dbca37-b513-4619-b847-8dd5dac58244" providerId="ADAL" clId="{2D788661-59C5-4AC7-821A-6C2AF72FE55F}" dt="2021-01-25T20:03:21.300" v="486"/>
        <pc:sldMkLst>
          <pc:docMk/>
          <pc:sldMk cId="3969239293" sldId="268"/>
        </pc:sldMkLst>
        <pc:picChg chg="add mod">
          <ac:chgData name="Caroline Doyle" userId="31dbca37-b513-4619-b847-8dd5dac58244" providerId="ADAL" clId="{2D788661-59C5-4AC7-821A-6C2AF72FE55F}" dt="2021-01-25T20:03:21.300" v="486"/>
          <ac:picMkLst>
            <pc:docMk/>
            <pc:sldMk cId="3969239293" sldId="268"/>
            <ac:picMk id="4" creationId="{557ED724-528C-40AD-869C-83B2386A21A6}"/>
          </ac:picMkLst>
        </pc:picChg>
        <pc:picChg chg="add del mod">
          <ac:chgData name="Caroline Doyle" userId="31dbca37-b513-4619-b847-8dd5dac58244" providerId="ADAL" clId="{2D788661-59C5-4AC7-821A-6C2AF72FE55F}" dt="2021-01-18T20:40:37.513" v="35"/>
          <ac:picMkLst>
            <pc:docMk/>
            <pc:sldMk cId="3969239293" sldId="268"/>
            <ac:picMk id="4" creationId="{E8AB9C61-F960-4ADA-85C3-EB0CBDAC456D}"/>
          </ac:picMkLst>
        </pc:picChg>
        <pc:picChg chg="add del mod">
          <ac:chgData name="Caroline Doyle" userId="31dbca37-b513-4619-b847-8dd5dac58244" providerId="ADAL" clId="{2D788661-59C5-4AC7-821A-6C2AF72FE55F}" dt="2021-01-25T20:03:21.300" v="486"/>
          <ac:picMkLst>
            <pc:docMk/>
            <pc:sldMk cId="3969239293" sldId="268"/>
            <ac:picMk id="5" creationId="{16066994-55E6-4361-A628-153E7115024E}"/>
          </ac:picMkLst>
        </pc:picChg>
      </pc:sldChg>
      <pc:sldChg chg="addSp modSp">
        <pc:chgData name="Caroline Doyle" userId="31dbca37-b513-4619-b847-8dd5dac58244" providerId="ADAL" clId="{2D788661-59C5-4AC7-821A-6C2AF72FE55F}" dt="2021-01-18T20:41:14.076" v="36"/>
        <pc:sldMkLst>
          <pc:docMk/>
          <pc:sldMk cId="512373435" sldId="269"/>
        </pc:sldMkLst>
        <pc:picChg chg="add mod">
          <ac:chgData name="Caroline Doyle" userId="31dbca37-b513-4619-b847-8dd5dac58244" providerId="ADAL" clId="{2D788661-59C5-4AC7-821A-6C2AF72FE55F}" dt="2021-01-18T20:41:14.076" v="36"/>
          <ac:picMkLst>
            <pc:docMk/>
            <pc:sldMk cId="512373435" sldId="269"/>
            <ac:picMk id="4" creationId="{62CB8C74-98A5-42AB-8AAF-B88E3B0A713F}"/>
          </ac:picMkLst>
        </pc:picChg>
      </pc:sldChg>
      <pc:sldChg chg="addSp delSp modSp">
        <pc:chgData name="Caroline Doyle" userId="31dbca37-b513-4619-b847-8dd5dac58244" providerId="ADAL" clId="{2D788661-59C5-4AC7-821A-6C2AF72FE55F}" dt="2021-01-25T20:06:48.813" v="489"/>
        <pc:sldMkLst>
          <pc:docMk/>
          <pc:sldMk cId="2196170847" sldId="270"/>
        </pc:sldMkLst>
        <pc:picChg chg="add del mod">
          <ac:chgData name="Caroline Doyle" userId="31dbca37-b513-4619-b847-8dd5dac58244" providerId="ADAL" clId="{2D788661-59C5-4AC7-821A-6C2AF72FE55F}" dt="2021-01-18T20:42:07.601" v="38"/>
          <ac:picMkLst>
            <pc:docMk/>
            <pc:sldMk cId="2196170847" sldId="270"/>
            <ac:picMk id="4" creationId="{CAE433E4-AB1E-475B-93AF-E594F83B2975}"/>
          </ac:picMkLst>
        </pc:picChg>
        <pc:picChg chg="add del mod">
          <ac:chgData name="Caroline Doyle" userId="31dbca37-b513-4619-b847-8dd5dac58244" providerId="ADAL" clId="{2D788661-59C5-4AC7-821A-6C2AF72FE55F}" dt="2021-01-25T20:06:23.915" v="488"/>
          <ac:picMkLst>
            <pc:docMk/>
            <pc:sldMk cId="2196170847" sldId="270"/>
            <ac:picMk id="4" creationId="{F6290353-250F-49CC-82C0-C8AE4405B2D1}"/>
          </ac:picMkLst>
        </pc:picChg>
        <pc:picChg chg="add del mod">
          <ac:chgData name="Caroline Doyle" userId="31dbca37-b513-4619-b847-8dd5dac58244" providerId="ADAL" clId="{2D788661-59C5-4AC7-821A-6C2AF72FE55F}" dt="2021-01-25T20:06:10.680" v="487"/>
          <ac:picMkLst>
            <pc:docMk/>
            <pc:sldMk cId="2196170847" sldId="270"/>
            <ac:picMk id="6" creationId="{0901DB77-8D31-4DF7-9E5D-6F474E9E227F}"/>
          </ac:picMkLst>
        </pc:picChg>
        <pc:picChg chg="add del mod">
          <ac:chgData name="Caroline Doyle" userId="31dbca37-b513-4619-b847-8dd5dac58244" providerId="ADAL" clId="{2D788661-59C5-4AC7-821A-6C2AF72FE55F}" dt="2021-01-25T20:06:48.813" v="489"/>
          <ac:picMkLst>
            <pc:docMk/>
            <pc:sldMk cId="2196170847" sldId="270"/>
            <ac:picMk id="7" creationId="{E8CA83D5-4776-41AF-AAE2-1980ECF3D147}"/>
          </ac:picMkLst>
        </pc:picChg>
        <pc:picChg chg="add mod">
          <ac:chgData name="Caroline Doyle" userId="31dbca37-b513-4619-b847-8dd5dac58244" providerId="ADAL" clId="{2D788661-59C5-4AC7-821A-6C2AF72FE55F}" dt="2021-01-25T20:06:48.813" v="489"/>
          <ac:picMkLst>
            <pc:docMk/>
            <pc:sldMk cId="2196170847" sldId="270"/>
            <ac:picMk id="8" creationId="{48A297D2-8164-4E13-B1F8-BC58266688AC}"/>
          </ac:picMkLst>
        </pc:picChg>
      </pc:sldChg>
      <pc:sldChg chg="addSp delSp modSp">
        <pc:chgData name="Caroline Doyle" userId="31dbca37-b513-4619-b847-8dd5dac58244" providerId="ADAL" clId="{2D788661-59C5-4AC7-821A-6C2AF72FE55F}" dt="2021-01-18T20:44:06.965" v="43"/>
        <pc:sldMkLst>
          <pc:docMk/>
          <pc:sldMk cId="157674765" sldId="271"/>
        </pc:sldMkLst>
        <pc:picChg chg="add del mod">
          <ac:chgData name="Caroline Doyle" userId="31dbca37-b513-4619-b847-8dd5dac58244" providerId="ADAL" clId="{2D788661-59C5-4AC7-821A-6C2AF72FE55F}" dt="2021-01-18T20:42:53.473" v="40"/>
          <ac:picMkLst>
            <pc:docMk/>
            <pc:sldMk cId="157674765" sldId="271"/>
            <ac:picMk id="4" creationId="{D7B67F6F-3597-4D8E-819C-548CD932C6F6}"/>
          </ac:picMkLst>
        </pc:picChg>
        <pc:picChg chg="add del mod">
          <ac:chgData name="Caroline Doyle" userId="31dbca37-b513-4619-b847-8dd5dac58244" providerId="ADAL" clId="{2D788661-59C5-4AC7-821A-6C2AF72FE55F}" dt="2021-01-18T20:43:19.396" v="41"/>
          <ac:picMkLst>
            <pc:docMk/>
            <pc:sldMk cId="157674765" sldId="271"/>
            <ac:picMk id="5" creationId="{FC42EC4B-DEA9-45BE-BF1A-7E671F6B5F15}"/>
          </ac:picMkLst>
        </pc:picChg>
        <pc:picChg chg="add del mod">
          <ac:chgData name="Caroline Doyle" userId="31dbca37-b513-4619-b847-8dd5dac58244" providerId="ADAL" clId="{2D788661-59C5-4AC7-821A-6C2AF72FE55F}" dt="2021-01-18T20:43:33.283" v="42"/>
          <ac:picMkLst>
            <pc:docMk/>
            <pc:sldMk cId="157674765" sldId="271"/>
            <ac:picMk id="6" creationId="{13BD2FD4-D2FF-4987-A9A1-99D7A1A63D9B}"/>
          </ac:picMkLst>
        </pc:picChg>
        <pc:picChg chg="add del mod">
          <ac:chgData name="Caroline Doyle" userId="31dbca37-b513-4619-b847-8dd5dac58244" providerId="ADAL" clId="{2D788661-59C5-4AC7-821A-6C2AF72FE55F}" dt="2021-01-18T20:44:06.965" v="43"/>
          <ac:picMkLst>
            <pc:docMk/>
            <pc:sldMk cId="157674765" sldId="271"/>
            <ac:picMk id="7" creationId="{B797ECA1-5B12-4BB4-B45C-D16616A08CF7}"/>
          </ac:picMkLst>
        </pc:picChg>
        <pc:picChg chg="add mod">
          <ac:chgData name="Caroline Doyle" userId="31dbca37-b513-4619-b847-8dd5dac58244" providerId="ADAL" clId="{2D788661-59C5-4AC7-821A-6C2AF72FE55F}" dt="2021-01-18T20:44:06.965" v="43"/>
          <ac:picMkLst>
            <pc:docMk/>
            <pc:sldMk cId="157674765" sldId="271"/>
            <ac:picMk id="8" creationId="{9E0EA787-AB57-4945-9F6B-32ACC7BB889A}"/>
          </ac:picMkLst>
        </pc:picChg>
      </pc:sldChg>
      <pc:sldChg chg="addSp delSp modSp">
        <pc:chgData name="Caroline Doyle" userId="31dbca37-b513-4619-b847-8dd5dac58244" providerId="ADAL" clId="{2D788661-59C5-4AC7-821A-6C2AF72FE55F}" dt="2021-01-18T20:45:54.313" v="47"/>
        <pc:sldMkLst>
          <pc:docMk/>
          <pc:sldMk cId="351910939" sldId="272"/>
        </pc:sldMkLst>
        <pc:picChg chg="add del mod">
          <ac:chgData name="Caroline Doyle" userId="31dbca37-b513-4619-b847-8dd5dac58244" providerId="ADAL" clId="{2D788661-59C5-4AC7-821A-6C2AF72FE55F}" dt="2021-01-18T20:45:20.628" v="45"/>
          <ac:picMkLst>
            <pc:docMk/>
            <pc:sldMk cId="351910939" sldId="272"/>
            <ac:picMk id="4" creationId="{1050B108-6E4F-49DD-8277-796D12947849}"/>
          </ac:picMkLst>
        </pc:picChg>
        <pc:picChg chg="add del mod">
          <ac:chgData name="Caroline Doyle" userId="31dbca37-b513-4619-b847-8dd5dac58244" providerId="ADAL" clId="{2D788661-59C5-4AC7-821A-6C2AF72FE55F}" dt="2021-01-18T20:45:33.103" v="46"/>
          <ac:picMkLst>
            <pc:docMk/>
            <pc:sldMk cId="351910939" sldId="272"/>
            <ac:picMk id="5" creationId="{B6E34EAA-BA2C-4601-9BA9-13670404EE8E}"/>
          </ac:picMkLst>
        </pc:picChg>
        <pc:picChg chg="add del mod">
          <ac:chgData name="Caroline Doyle" userId="31dbca37-b513-4619-b847-8dd5dac58244" providerId="ADAL" clId="{2D788661-59C5-4AC7-821A-6C2AF72FE55F}" dt="2021-01-18T20:45:54.313" v="47"/>
          <ac:picMkLst>
            <pc:docMk/>
            <pc:sldMk cId="351910939" sldId="272"/>
            <ac:picMk id="6" creationId="{4BDCA7E5-AC34-489C-AC36-55EEF209C8C8}"/>
          </ac:picMkLst>
        </pc:picChg>
        <pc:picChg chg="add mod">
          <ac:chgData name="Caroline Doyle" userId="31dbca37-b513-4619-b847-8dd5dac58244" providerId="ADAL" clId="{2D788661-59C5-4AC7-821A-6C2AF72FE55F}" dt="2021-01-18T20:45:54.313" v="47"/>
          <ac:picMkLst>
            <pc:docMk/>
            <pc:sldMk cId="351910939" sldId="272"/>
            <ac:picMk id="7" creationId="{1F914A84-8835-4529-9C77-C9BB7B475893}"/>
          </ac:picMkLst>
        </pc:picChg>
      </pc:sldChg>
      <pc:sldChg chg="addSp delSp modSp">
        <pc:chgData name="Caroline Doyle" userId="31dbca37-b513-4619-b847-8dd5dac58244" providerId="ADAL" clId="{2D788661-59C5-4AC7-821A-6C2AF72FE55F}" dt="2021-01-18T20:52:58.738" v="56"/>
        <pc:sldMkLst>
          <pc:docMk/>
          <pc:sldMk cId="1167296910" sldId="273"/>
        </pc:sldMkLst>
        <pc:picChg chg="add del mod">
          <ac:chgData name="Caroline Doyle" userId="31dbca37-b513-4619-b847-8dd5dac58244" providerId="ADAL" clId="{2D788661-59C5-4AC7-821A-6C2AF72FE55F}" dt="2021-01-18T20:52:14.291" v="55"/>
          <ac:picMkLst>
            <pc:docMk/>
            <pc:sldMk cId="1167296910" sldId="273"/>
            <ac:picMk id="3" creationId="{E2CF10BD-7587-4938-8D2E-862669B56165}"/>
          </ac:picMkLst>
        </pc:picChg>
        <pc:picChg chg="add del mod">
          <ac:chgData name="Caroline Doyle" userId="31dbca37-b513-4619-b847-8dd5dac58244" providerId="ADAL" clId="{2D788661-59C5-4AC7-821A-6C2AF72FE55F}" dt="2021-01-18T20:52:58.738" v="56"/>
          <ac:picMkLst>
            <pc:docMk/>
            <pc:sldMk cId="1167296910" sldId="273"/>
            <ac:picMk id="4" creationId="{3EA0598E-8F5C-4818-8ACB-A5792065D953}"/>
          </ac:picMkLst>
        </pc:picChg>
        <pc:picChg chg="add mod">
          <ac:chgData name="Caroline Doyle" userId="31dbca37-b513-4619-b847-8dd5dac58244" providerId="ADAL" clId="{2D788661-59C5-4AC7-821A-6C2AF72FE55F}" dt="2021-01-18T20:52:58.738" v="56"/>
          <ac:picMkLst>
            <pc:docMk/>
            <pc:sldMk cId="1167296910" sldId="273"/>
            <ac:picMk id="5" creationId="{C32C0BB0-B6BD-4273-9899-9DF94E578275}"/>
          </ac:picMkLst>
        </pc:picChg>
      </pc:sldChg>
      <pc:sldChg chg="addSp delSp modSp mod">
        <pc:chgData name="Caroline Doyle" userId="31dbca37-b513-4619-b847-8dd5dac58244" providerId="ADAL" clId="{2D788661-59C5-4AC7-821A-6C2AF72FE55F}" dt="2021-01-25T20:15:07.993" v="490"/>
        <pc:sldMkLst>
          <pc:docMk/>
          <pc:sldMk cId="0" sldId="338"/>
        </pc:sldMkLst>
        <pc:spChg chg="add del mod">
          <ac:chgData name="Caroline Doyle" userId="31dbca37-b513-4619-b847-8dd5dac58244" providerId="ADAL" clId="{2D788661-59C5-4AC7-821A-6C2AF72FE55F}" dt="2021-01-25T11:11:05.205" v="476"/>
          <ac:spMkLst>
            <pc:docMk/>
            <pc:sldMk cId="0" sldId="338"/>
            <ac:spMk id="3" creationId="{60512F9B-7778-41EE-9AEC-D20405CEEFD8}"/>
          </ac:spMkLst>
        </pc:spChg>
        <pc:graphicFrameChg chg="del mod modGraphic">
          <ac:chgData name="Caroline Doyle" userId="31dbca37-b513-4619-b847-8dd5dac58244" providerId="ADAL" clId="{2D788661-59C5-4AC7-821A-6C2AF72FE55F}" dt="2021-01-25T11:11:01.692" v="475" actId="478"/>
          <ac:graphicFrameMkLst>
            <pc:docMk/>
            <pc:sldMk cId="0" sldId="338"/>
            <ac:graphicFrameMk id="4" creationId="{CD50CA7C-D7D3-4890-9FF4-A6F8517C9E82}"/>
          </ac:graphicFrameMkLst>
        </pc:graphicFrameChg>
        <pc:picChg chg="add mod">
          <ac:chgData name="Caroline Doyle" userId="31dbca37-b513-4619-b847-8dd5dac58244" providerId="ADAL" clId="{2D788661-59C5-4AC7-821A-6C2AF72FE55F}" dt="2021-01-25T20:15:07.993" v="490"/>
          <ac:picMkLst>
            <pc:docMk/>
            <pc:sldMk cId="0" sldId="338"/>
            <ac:picMk id="2" creationId="{1DC070E5-3DC7-489F-B711-9EBFD6782A2D}"/>
          </ac:picMkLst>
        </pc:picChg>
        <pc:picChg chg="add del mod">
          <ac:chgData name="Caroline Doyle" userId="31dbca37-b513-4619-b847-8dd5dac58244" providerId="ADAL" clId="{2D788661-59C5-4AC7-821A-6C2AF72FE55F}" dt="2021-01-18T20:47:29.072" v="49"/>
          <ac:picMkLst>
            <pc:docMk/>
            <pc:sldMk cId="0" sldId="338"/>
            <ac:picMk id="2" creationId="{BA841670-D8BE-479C-8554-CB3CDD44AF59}"/>
          </ac:picMkLst>
        </pc:picChg>
        <pc:picChg chg="add del mod">
          <ac:chgData name="Caroline Doyle" userId="31dbca37-b513-4619-b847-8dd5dac58244" providerId="ADAL" clId="{2D788661-59C5-4AC7-821A-6C2AF72FE55F}" dt="2021-01-18T20:48:09.663" v="50"/>
          <ac:picMkLst>
            <pc:docMk/>
            <pc:sldMk cId="0" sldId="338"/>
            <ac:picMk id="3" creationId="{B264C976-B096-4934-A374-84A1A31F215E}"/>
          </ac:picMkLst>
        </pc:picChg>
        <pc:picChg chg="add del mod">
          <ac:chgData name="Caroline Doyle" userId="31dbca37-b513-4619-b847-8dd5dac58244" providerId="ADAL" clId="{2D788661-59C5-4AC7-821A-6C2AF72FE55F}" dt="2021-01-18T20:48:52.062" v="51"/>
          <ac:picMkLst>
            <pc:docMk/>
            <pc:sldMk cId="0" sldId="338"/>
            <ac:picMk id="5" creationId="{BF628DCC-2ADF-418F-BD3E-071F4102C9D7}"/>
          </ac:picMkLst>
        </pc:picChg>
        <pc:picChg chg="add del mod">
          <ac:chgData name="Caroline Doyle" userId="31dbca37-b513-4619-b847-8dd5dac58244" providerId="ADAL" clId="{2D788661-59C5-4AC7-821A-6C2AF72FE55F}" dt="2021-01-25T20:15:07.993" v="490"/>
          <ac:picMkLst>
            <pc:docMk/>
            <pc:sldMk cId="0" sldId="338"/>
            <ac:picMk id="6" creationId="{38010CB6-9596-4D1E-BC87-5342C5BCC37B}"/>
          </ac:picMkLst>
        </pc:picChg>
        <pc:picChg chg="add mod">
          <ac:chgData name="Caroline Doyle" userId="31dbca37-b513-4619-b847-8dd5dac58244" providerId="ADAL" clId="{2D788661-59C5-4AC7-821A-6C2AF72FE55F}" dt="2021-01-25T11:11:30.354" v="480" actId="14100"/>
          <ac:picMkLst>
            <pc:docMk/>
            <pc:sldMk cId="0" sldId="338"/>
            <ac:picMk id="1026" creationId="{534D67D6-9BD8-484A-A013-5FFAFE639495}"/>
          </ac:picMkLst>
        </pc:picChg>
      </pc:sldChg>
      <pc:sldChg chg="addSp delSp modSp">
        <pc:chgData name="Caroline Doyle" userId="31dbca37-b513-4619-b847-8dd5dac58244" providerId="ADAL" clId="{2D788661-59C5-4AC7-821A-6C2AF72FE55F}" dt="2021-01-18T20:50:19.983" v="53"/>
        <pc:sldMkLst>
          <pc:docMk/>
          <pc:sldMk cId="4290682999" sldId="339"/>
        </pc:sldMkLst>
        <pc:picChg chg="add del mod">
          <ac:chgData name="Caroline Doyle" userId="31dbca37-b513-4619-b847-8dd5dac58244" providerId="ADAL" clId="{2D788661-59C5-4AC7-821A-6C2AF72FE55F}" dt="2021-01-18T20:50:19.983" v="53"/>
          <ac:picMkLst>
            <pc:docMk/>
            <pc:sldMk cId="4290682999" sldId="339"/>
            <ac:picMk id="4" creationId="{11C8D0FE-7FED-4B57-9068-A4B21A35A004}"/>
          </ac:picMkLst>
        </pc:picChg>
        <pc:picChg chg="add mod">
          <ac:chgData name="Caroline Doyle" userId="31dbca37-b513-4619-b847-8dd5dac58244" providerId="ADAL" clId="{2D788661-59C5-4AC7-821A-6C2AF72FE55F}" dt="2021-01-18T20:50:19.983" v="53"/>
          <ac:picMkLst>
            <pc:docMk/>
            <pc:sldMk cId="4290682999" sldId="339"/>
            <ac:picMk id="5" creationId="{08AC31E9-2079-488E-9533-61D847A36009}"/>
          </ac:picMkLst>
        </pc:picChg>
      </pc:sldChg>
      <pc:sldChg chg="addSp delSp modSp">
        <pc:chgData name="Caroline Doyle" userId="31dbca37-b513-4619-b847-8dd5dac58244" providerId="ADAL" clId="{2D788661-59C5-4AC7-821A-6C2AF72FE55F}" dt="2021-01-18T20:54:23.732" v="58"/>
        <pc:sldMkLst>
          <pc:docMk/>
          <pc:sldMk cId="3739368631" sldId="340"/>
        </pc:sldMkLst>
        <pc:picChg chg="add del mod">
          <ac:chgData name="Caroline Doyle" userId="31dbca37-b513-4619-b847-8dd5dac58244" providerId="ADAL" clId="{2D788661-59C5-4AC7-821A-6C2AF72FE55F}" dt="2021-01-18T20:54:23.732" v="58"/>
          <ac:picMkLst>
            <pc:docMk/>
            <pc:sldMk cId="3739368631" sldId="340"/>
            <ac:picMk id="3" creationId="{05D53196-EE80-4735-9D1B-CA3AC3AA0FB5}"/>
          </ac:picMkLst>
        </pc:picChg>
        <pc:picChg chg="add mod">
          <ac:chgData name="Caroline Doyle" userId="31dbca37-b513-4619-b847-8dd5dac58244" providerId="ADAL" clId="{2D788661-59C5-4AC7-821A-6C2AF72FE55F}" dt="2021-01-18T20:54:23.732" v="58"/>
          <ac:picMkLst>
            <pc:docMk/>
            <pc:sldMk cId="3739368631" sldId="340"/>
            <ac:picMk id="4" creationId="{C3D795B8-860B-471C-ABA6-3C4A756BE4FB}"/>
          </ac:picMkLst>
        </pc:picChg>
      </pc:sldChg>
      <pc:sldChg chg="addSp delSp modSp mod modAnim">
        <pc:chgData name="Caroline Doyle" userId="31dbca37-b513-4619-b847-8dd5dac58244" providerId="ADAL" clId="{2D788661-59C5-4AC7-821A-6C2AF72FE55F}" dt="2021-01-25T20:26:10.199" v="501" actId="207"/>
        <pc:sldMkLst>
          <pc:docMk/>
          <pc:sldMk cId="3870742207" sldId="341"/>
        </pc:sldMkLst>
        <pc:spChg chg="mod">
          <ac:chgData name="Caroline Doyle" userId="31dbca37-b513-4619-b847-8dd5dac58244" providerId="ADAL" clId="{2D788661-59C5-4AC7-821A-6C2AF72FE55F}" dt="2021-01-25T20:26:10.199" v="501" actId="207"/>
          <ac:spMkLst>
            <pc:docMk/>
            <pc:sldMk cId="3870742207" sldId="341"/>
            <ac:spMk id="3" creationId="{5803BADA-C3BB-42D4-A129-FAE98D84A95E}"/>
          </ac:spMkLst>
        </pc:spChg>
        <pc:picChg chg="add del mod">
          <ac:chgData name="Caroline Doyle" userId="31dbca37-b513-4619-b847-8dd5dac58244" providerId="ADAL" clId="{2D788661-59C5-4AC7-821A-6C2AF72FE55F}" dt="2021-01-18T21:05:37.237" v="419"/>
          <ac:picMkLst>
            <pc:docMk/>
            <pc:sldMk cId="3870742207" sldId="341"/>
            <ac:picMk id="4" creationId="{A036708B-2898-4DAC-B8FF-C0B41D3DA2B3}"/>
          </ac:picMkLst>
        </pc:picChg>
        <pc:picChg chg="add del mod">
          <ac:chgData name="Caroline Doyle" userId="31dbca37-b513-4619-b847-8dd5dac58244" providerId="ADAL" clId="{2D788661-59C5-4AC7-821A-6C2AF72FE55F}" dt="2021-01-18T21:06:24.307" v="420"/>
          <ac:picMkLst>
            <pc:docMk/>
            <pc:sldMk cId="3870742207" sldId="341"/>
            <ac:picMk id="5" creationId="{EA16AC2C-F647-4C7E-879E-2BB05BBA4513}"/>
          </ac:picMkLst>
        </pc:picChg>
        <pc:picChg chg="add del mod">
          <ac:chgData name="Caroline Doyle" userId="31dbca37-b513-4619-b847-8dd5dac58244" providerId="ADAL" clId="{2D788661-59C5-4AC7-821A-6C2AF72FE55F}" dt="2021-01-18T21:06:50.679" v="421"/>
          <ac:picMkLst>
            <pc:docMk/>
            <pc:sldMk cId="3870742207" sldId="341"/>
            <ac:picMk id="6" creationId="{DF07D52B-D4F2-4706-8118-46FDB6DD9A64}"/>
          </ac:picMkLst>
        </pc:picChg>
        <pc:picChg chg="add del mod">
          <ac:chgData name="Caroline Doyle" userId="31dbca37-b513-4619-b847-8dd5dac58244" providerId="ADAL" clId="{2D788661-59C5-4AC7-821A-6C2AF72FE55F}" dt="2021-01-18T21:07:40.026" v="422"/>
          <ac:picMkLst>
            <pc:docMk/>
            <pc:sldMk cId="3870742207" sldId="341"/>
            <ac:picMk id="8" creationId="{7A256946-57EE-4EC4-A8F0-227E86F65A80}"/>
          </ac:picMkLst>
        </pc:picChg>
        <pc:picChg chg="add del mod">
          <ac:chgData name="Caroline Doyle" userId="31dbca37-b513-4619-b847-8dd5dac58244" providerId="ADAL" clId="{2D788661-59C5-4AC7-821A-6C2AF72FE55F}" dt="2021-01-18T21:07:52.087" v="423"/>
          <ac:picMkLst>
            <pc:docMk/>
            <pc:sldMk cId="3870742207" sldId="341"/>
            <ac:picMk id="9" creationId="{640A780F-EA7B-4073-80E1-EB4C6F51027F}"/>
          </ac:picMkLst>
        </pc:picChg>
        <pc:picChg chg="add del mod">
          <ac:chgData name="Caroline Doyle" userId="31dbca37-b513-4619-b847-8dd5dac58244" providerId="ADAL" clId="{2D788661-59C5-4AC7-821A-6C2AF72FE55F}" dt="2021-01-18T21:08:31.266" v="424"/>
          <ac:picMkLst>
            <pc:docMk/>
            <pc:sldMk cId="3870742207" sldId="341"/>
            <ac:picMk id="11" creationId="{CC5C69FB-4EA1-4D42-8113-84BB14675A1A}"/>
          </ac:picMkLst>
        </pc:picChg>
        <pc:picChg chg="add mod">
          <ac:chgData name="Caroline Doyle" userId="31dbca37-b513-4619-b847-8dd5dac58244" providerId="ADAL" clId="{2D788661-59C5-4AC7-821A-6C2AF72FE55F}" dt="2021-01-18T21:08:31.266" v="424"/>
          <ac:picMkLst>
            <pc:docMk/>
            <pc:sldMk cId="3870742207" sldId="341"/>
            <ac:picMk id="13" creationId="{C4F846E8-E3B6-4060-90D4-2237FD7BD493}"/>
          </ac:picMkLst>
        </pc:picChg>
      </pc:sldChg>
      <pc:sldChg chg="addSp modSp mod modAnim">
        <pc:chgData name="Caroline Doyle" userId="31dbca37-b513-4619-b847-8dd5dac58244" providerId="ADAL" clId="{2D788661-59C5-4AC7-821A-6C2AF72FE55F}" dt="2021-01-25T20:26:22.031" v="503" actId="20577"/>
        <pc:sldMkLst>
          <pc:docMk/>
          <pc:sldMk cId="3836489601" sldId="342"/>
        </pc:sldMkLst>
        <pc:spChg chg="mod">
          <ac:chgData name="Caroline Doyle" userId="31dbca37-b513-4619-b847-8dd5dac58244" providerId="ADAL" clId="{2D788661-59C5-4AC7-821A-6C2AF72FE55F}" dt="2021-01-25T20:26:22.031" v="503" actId="20577"/>
          <ac:spMkLst>
            <pc:docMk/>
            <pc:sldMk cId="3836489601" sldId="342"/>
            <ac:spMk id="3" creationId="{3389C24A-0A9D-4E90-B9D3-A3231FF583C0}"/>
          </ac:spMkLst>
        </pc:spChg>
        <pc:picChg chg="add mod">
          <ac:chgData name="Caroline Doyle" userId="31dbca37-b513-4619-b847-8dd5dac58244" providerId="ADAL" clId="{2D788661-59C5-4AC7-821A-6C2AF72FE55F}" dt="2021-01-18T21:09:18.589" v="425"/>
          <ac:picMkLst>
            <pc:docMk/>
            <pc:sldMk cId="3836489601" sldId="342"/>
            <ac:picMk id="4" creationId="{813BB319-C9FB-47F4-9BC0-1711BDCBDE99}"/>
          </ac:picMkLst>
        </pc:picChg>
      </pc:sldChg>
      <pc:sldChg chg="addSp delSp modSp modAnim">
        <pc:chgData name="Caroline Doyle" userId="31dbca37-b513-4619-b847-8dd5dac58244" providerId="ADAL" clId="{2D788661-59C5-4AC7-821A-6C2AF72FE55F}" dt="2021-01-25T20:26:37.719" v="505" actId="20577"/>
        <pc:sldMkLst>
          <pc:docMk/>
          <pc:sldMk cId="145920966" sldId="343"/>
        </pc:sldMkLst>
        <pc:spChg chg="mod">
          <ac:chgData name="Caroline Doyle" userId="31dbca37-b513-4619-b847-8dd5dac58244" providerId="ADAL" clId="{2D788661-59C5-4AC7-821A-6C2AF72FE55F}" dt="2021-01-25T20:26:37.719" v="505" actId="20577"/>
          <ac:spMkLst>
            <pc:docMk/>
            <pc:sldMk cId="145920966" sldId="343"/>
            <ac:spMk id="3" creationId="{08DCFB3C-A2BC-44E5-8350-FBA1E5BC4F16}"/>
          </ac:spMkLst>
        </pc:spChg>
        <pc:picChg chg="add del mod">
          <ac:chgData name="Caroline Doyle" userId="31dbca37-b513-4619-b847-8dd5dac58244" providerId="ADAL" clId="{2D788661-59C5-4AC7-821A-6C2AF72FE55F}" dt="2021-01-18T21:10:42.967" v="427"/>
          <ac:picMkLst>
            <pc:docMk/>
            <pc:sldMk cId="145920966" sldId="343"/>
            <ac:picMk id="4" creationId="{A9FB762D-6A6D-407C-970A-0D8277654E5D}"/>
          </ac:picMkLst>
        </pc:picChg>
        <pc:picChg chg="add del mod">
          <ac:chgData name="Caroline Doyle" userId="31dbca37-b513-4619-b847-8dd5dac58244" providerId="ADAL" clId="{2D788661-59C5-4AC7-821A-6C2AF72FE55F}" dt="2021-01-18T21:11:07.742" v="428"/>
          <ac:picMkLst>
            <pc:docMk/>
            <pc:sldMk cId="145920966" sldId="343"/>
            <ac:picMk id="5" creationId="{61493614-7ED5-4CE2-B012-6623D9B8FFC4}"/>
          </ac:picMkLst>
        </pc:picChg>
        <pc:picChg chg="add mod">
          <ac:chgData name="Caroline Doyle" userId="31dbca37-b513-4619-b847-8dd5dac58244" providerId="ADAL" clId="{2D788661-59C5-4AC7-821A-6C2AF72FE55F}" dt="2021-01-18T21:11:07.742" v="428"/>
          <ac:picMkLst>
            <pc:docMk/>
            <pc:sldMk cId="145920966" sldId="343"/>
            <ac:picMk id="6" creationId="{562811DB-1139-4BEB-A7AC-74F65E4F45BA}"/>
          </ac:picMkLst>
        </pc:picChg>
      </pc:sldChg>
      <pc:sldChg chg="addSp delSp modSp modAnim">
        <pc:chgData name="Caroline Doyle" userId="31dbca37-b513-4619-b847-8dd5dac58244" providerId="ADAL" clId="{2D788661-59C5-4AC7-821A-6C2AF72FE55F}" dt="2021-01-25T20:27:03.825" v="515" actId="20577"/>
        <pc:sldMkLst>
          <pc:docMk/>
          <pc:sldMk cId="2711482931" sldId="344"/>
        </pc:sldMkLst>
        <pc:graphicFrameChg chg="mod">
          <ac:chgData name="Caroline Doyle" userId="31dbca37-b513-4619-b847-8dd5dac58244" providerId="ADAL" clId="{2D788661-59C5-4AC7-821A-6C2AF72FE55F}" dt="2021-01-25T20:27:03.825" v="515" actId="20577"/>
          <ac:graphicFrameMkLst>
            <pc:docMk/>
            <pc:sldMk cId="2711482931" sldId="344"/>
            <ac:graphicFrameMk id="5" creationId="{397C942C-1AF7-4477-A8D4-7C82DFAD8F4A}"/>
          </ac:graphicFrameMkLst>
        </pc:graphicFrameChg>
        <pc:picChg chg="add del mod">
          <ac:chgData name="Caroline Doyle" userId="31dbca37-b513-4619-b847-8dd5dac58244" providerId="ADAL" clId="{2D788661-59C5-4AC7-821A-6C2AF72FE55F}" dt="2021-01-25T20:21:52.844" v="491"/>
          <ac:picMkLst>
            <pc:docMk/>
            <pc:sldMk cId="2711482931" sldId="344"/>
            <ac:picMk id="3" creationId="{79DE4173-763D-4225-BF81-32B8388CDC9C}"/>
          </ac:picMkLst>
        </pc:picChg>
        <pc:picChg chg="add del mod">
          <ac:chgData name="Caroline Doyle" userId="31dbca37-b513-4619-b847-8dd5dac58244" providerId="ADAL" clId="{2D788661-59C5-4AC7-821A-6C2AF72FE55F}" dt="2021-01-25T20:22:21.452" v="492"/>
          <ac:picMkLst>
            <pc:docMk/>
            <pc:sldMk cId="2711482931" sldId="344"/>
            <ac:picMk id="4" creationId="{7B98E55B-969A-44A4-AA0B-2AB6121A7B6E}"/>
          </ac:picMkLst>
        </pc:picChg>
        <pc:picChg chg="add mod">
          <ac:chgData name="Caroline Doyle" userId="31dbca37-b513-4619-b847-8dd5dac58244" providerId="ADAL" clId="{2D788661-59C5-4AC7-821A-6C2AF72FE55F}" dt="2021-01-25T20:22:21.452" v="492"/>
          <ac:picMkLst>
            <pc:docMk/>
            <pc:sldMk cId="2711482931" sldId="344"/>
            <ac:picMk id="6" creationId="{4C88CA07-7FAF-4594-A1BC-02C982136110}"/>
          </ac:picMkLst>
        </pc:picChg>
      </pc:sldChg>
      <pc:sldChg chg="addSp delSp modSp modAnim">
        <pc:chgData name="Caroline Doyle" userId="31dbca37-b513-4619-b847-8dd5dac58244" providerId="ADAL" clId="{2D788661-59C5-4AC7-821A-6C2AF72FE55F}" dt="2021-01-25T20:27:24.916" v="519" actId="20577"/>
        <pc:sldMkLst>
          <pc:docMk/>
          <pc:sldMk cId="1387725070" sldId="345"/>
        </pc:sldMkLst>
        <pc:graphicFrameChg chg="mod">
          <ac:chgData name="Caroline Doyle" userId="31dbca37-b513-4619-b847-8dd5dac58244" providerId="ADAL" clId="{2D788661-59C5-4AC7-821A-6C2AF72FE55F}" dt="2021-01-25T20:27:24.916" v="519" actId="20577"/>
          <ac:graphicFrameMkLst>
            <pc:docMk/>
            <pc:sldMk cId="1387725070" sldId="345"/>
            <ac:graphicFrameMk id="5" creationId="{BE08722E-EE36-416C-9398-9AEA1C440894}"/>
          </ac:graphicFrameMkLst>
        </pc:graphicFrameChg>
        <pc:picChg chg="add del mod">
          <ac:chgData name="Caroline Doyle" userId="31dbca37-b513-4619-b847-8dd5dac58244" providerId="ADAL" clId="{2D788661-59C5-4AC7-821A-6C2AF72FE55F}" dt="2021-01-18T21:14:23.410" v="431"/>
          <ac:picMkLst>
            <pc:docMk/>
            <pc:sldMk cId="1387725070" sldId="345"/>
            <ac:picMk id="3" creationId="{D66AA5F0-9F96-42D7-A233-D9694F6BDFA6}"/>
          </ac:picMkLst>
        </pc:picChg>
        <pc:picChg chg="add del mod">
          <ac:chgData name="Caroline Doyle" userId="31dbca37-b513-4619-b847-8dd5dac58244" providerId="ADAL" clId="{2D788661-59C5-4AC7-821A-6C2AF72FE55F}" dt="2021-01-18T21:14:58.066" v="432"/>
          <ac:picMkLst>
            <pc:docMk/>
            <pc:sldMk cId="1387725070" sldId="345"/>
            <ac:picMk id="4" creationId="{31140BAD-056B-4C81-830A-AC09764DB3AA}"/>
          </ac:picMkLst>
        </pc:picChg>
        <pc:picChg chg="add del mod">
          <ac:chgData name="Caroline Doyle" userId="31dbca37-b513-4619-b847-8dd5dac58244" providerId="ADAL" clId="{2D788661-59C5-4AC7-821A-6C2AF72FE55F}" dt="2021-01-18T21:15:33.850" v="433"/>
          <ac:picMkLst>
            <pc:docMk/>
            <pc:sldMk cId="1387725070" sldId="345"/>
            <ac:picMk id="6" creationId="{7B5941C1-180F-4DC9-9EB9-41C8BB1FD921}"/>
          </ac:picMkLst>
        </pc:picChg>
        <pc:picChg chg="add mod">
          <ac:chgData name="Caroline Doyle" userId="31dbca37-b513-4619-b847-8dd5dac58244" providerId="ADAL" clId="{2D788661-59C5-4AC7-821A-6C2AF72FE55F}" dt="2021-01-18T21:15:33.850" v="433"/>
          <ac:picMkLst>
            <pc:docMk/>
            <pc:sldMk cId="1387725070" sldId="345"/>
            <ac:picMk id="7" creationId="{2FD07B0A-5265-4AC0-8502-466BF85EEB3E}"/>
          </ac:picMkLst>
        </pc:picChg>
      </pc:sldChg>
      <pc:sldChg chg="addSp modSp modAnim">
        <pc:chgData name="Caroline Doyle" userId="31dbca37-b513-4619-b847-8dd5dac58244" providerId="ADAL" clId="{2D788661-59C5-4AC7-821A-6C2AF72FE55F}" dt="2021-01-25T20:27:33.453" v="521" actId="20577"/>
        <pc:sldMkLst>
          <pc:docMk/>
          <pc:sldMk cId="10326344" sldId="346"/>
        </pc:sldMkLst>
        <pc:spChg chg="mod">
          <ac:chgData name="Caroline Doyle" userId="31dbca37-b513-4619-b847-8dd5dac58244" providerId="ADAL" clId="{2D788661-59C5-4AC7-821A-6C2AF72FE55F}" dt="2021-01-25T20:27:33.453" v="521" actId="20577"/>
          <ac:spMkLst>
            <pc:docMk/>
            <pc:sldMk cId="10326344" sldId="346"/>
            <ac:spMk id="3" creationId="{B919A1DA-CBA5-4AEC-8C54-6FEB2DC6AF60}"/>
          </ac:spMkLst>
        </pc:spChg>
        <pc:picChg chg="add mod">
          <ac:chgData name="Caroline Doyle" userId="31dbca37-b513-4619-b847-8dd5dac58244" providerId="ADAL" clId="{2D788661-59C5-4AC7-821A-6C2AF72FE55F}" dt="2021-01-18T21:16:47.934" v="434"/>
          <ac:picMkLst>
            <pc:docMk/>
            <pc:sldMk cId="10326344" sldId="346"/>
            <ac:picMk id="4" creationId="{D1D86F19-E47F-4D17-9499-1216437C2FD1}"/>
          </ac:picMkLst>
        </pc:picChg>
      </pc:sldChg>
      <pc:sldChg chg="addSp delSp modSp">
        <pc:chgData name="Caroline Doyle" userId="31dbca37-b513-4619-b847-8dd5dac58244" providerId="ADAL" clId="{2D788661-59C5-4AC7-821A-6C2AF72FE55F}" dt="2021-01-18T21:18:33.356" v="437"/>
        <pc:sldMkLst>
          <pc:docMk/>
          <pc:sldMk cId="1916397958" sldId="347"/>
        </pc:sldMkLst>
        <pc:picChg chg="add del mod">
          <ac:chgData name="Caroline Doyle" userId="31dbca37-b513-4619-b847-8dd5dac58244" providerId="ADAL" clId="{2D788661-59C5-4AC7-821A-6C2AF72FE55F}" dt="2021-01-18T21:17:51.530" v="436"/>
          <ac:picMkLst>
            <pc:docMk/>
            <pc:sldMk cId="1916397958" sldId="347"/>
            <ac:picMk id="3" creationId="{BCE51BDD-79C2-457D-B044-390992C0467E}"/>
          </ac:picMkLst>
        </pc:picChg>
        <pc:picChg chg="add del mod">
          <ac:chgData name="Caroline Doyle" userId="31dbca37-b513-4619-b847-8dd5dac58244" providerId="ADAL" clId="{2D788661-59C5-4AC7-821A-6C2AF72FE55F}" dt="2021-01-18T21:18:33.356" v="437"/>
          <ac:picMkLst>
            <pc:docMk/>
            <pc:sldMk cId="1916397958" sldId="347"/>
            <ac:picMk id="4" creationId="{A68B8EF1-F77C-4C06-A14A-818E25CF2175}"/>
          </ac:picMkLst>
        </pc:picChg>
        <pc:picChg chg="add mod">
          <ac:chgData name="Caroline Doyle" userId="31dbca37-b513-4619-b847-8dd5dac58244" providerId="ADAL" clId="{2D788661-59C5-4AC7-821A-6C2AF72FE55F}" dt="2021-01-18T21:18:33.356" v="437"/>
          <ac:picMkLst>
            <pc:docMk/>
            <pc:sldMk cId="1916397958" sldId="347"/>
            <ac:picMk id="6" creationId="{BF9156C3-99D8-4855-BE30-B59059197033}"/>
          </ac:picMkLst>
        </pc:picChg>
      </pc:sldChg>
      <pc:sldChg chg="addSp delSp modSp modAnim">
        <pc:chgData name="Caroline Doyle" userId="31dbca37-b513-4619-b847-8dd5dac58244" providerId="ADAL" clId="{2D788661-59C5-4AC7-821A-6C2AF72FE55F}" dt="2021-01-18T21:20:59.275" v="440"/>
        <pc:sldMkLst>
          <pc:docMk/>
          <pc:sldMk cId="398436144" sldId="348"/>
        </pc:sldMkLst>
        <pc:picChg chg="add del mod">
          <ac:chgData name="Caroline Doyle" userId="31dbca37-b513-4619-b847-8dd5dac58244" providerId="ADAL" clId="{2D788661-59C5-4AC7-821A-6C2AF72FE55F}" dt="2021-01-18T21:20:27.114" v="439"/>
          <ac:picMkLst>
            <pc:docMk/>
            <pc:sldMk cId="398436144" sldId="348"/>
            <ac:picMk id="3" creationId="{A690B96C-04C9-4420-89FD-CC5AF8E184F6}"/>
          </ac:picMkLst>
        </pc:picChg>
        <pc:picChg chg="add del mod">
          <ac:chgData name="Caroline Doyle" userId="31dbca37-b513-4619-b847-8dd5dac58244" providerId="ADAL" clId="{2D788661-59C5-4AC7-821A-6C2AF72FE55F}" dt="2021-01-18T21:20:59.275" v="440"/>
          <ac:picMkLst>
            <pc:docMk/>
            <pc:sldMk cId="398436144" sldId="348"/>
            <ac:picMk id="4" creationId="{22480276-84F1-4E1B-9E11-AC0B8BF53F0F}"/>
          </ac:picMkLst>
        </pc:picChg>
        <pc:picChg chg="add mod">
          <ac:chgData name="Caroline Doyle" userId="31dbca37-b513-4619-b847-8dd5dac58244" providerId="ADAL" clId="{2D788661-59C5-4AC7-821A-6C2AF72FE55F}" dt="2021-01-18T21:20:59.275" v="440"/>
          <ac:picMkLst>
            <pc:docMk/>
            <pc:sldMk cId="398436144" sldId="348"/>
            <ac:picMk id="6" creationId="{AF59D04C-4047-4F8B-B6C0-6A8616062FEA}"/>
          </ac:picMkLst>
        </pc:picChg>
      </pc:sldChg>
      <pc:sldChg chg="addSp delSp modSp">
        <pc:chgData name="Caroline Doyle" userId="31dbca37-b513-4619-b847-8dd5dac58244" providerId="ADAL" clId="{2D788661-59C5-4AC7-821A-6C2AF72FE55F}" dt="2021-01-18T21:23:41.087" v="441"/>
        <pc:sldMkLst>
          <pc:docMk/>
          <pc:sldMk cId="600995318" sldId="349"/>
        </pc:sldMkLst>
        <pc:picChg chg="add del mod">
          <ac:chgData name="Caroline Doyle" userId="31dbca37-b513-4619-b847-8dd5dac58244" providerId="ADAL" clId="{2D788661-59C5-4AC7-821A-6C2AF72FE55F}" dt="2021-01-18T21:23:41.087" v="441"/>
          <ac:picMkLst>
            <pc:docMk/>
            <pc:sldMk cId="600995318" sldId="349"/>
            <ac:picMk id="4" creationId="{273F5B78-9E58-4AA3-9F7D-C4B99B7189F9}"/>
          </ac:picMkLst>
        </pc:picChg>
        <pc:picChg chg="add mod">
          <ac:chgData name="Caroline Doyle" userId="31dbca37-b513-4619-b847-8dd5dac58244" providerId="ADAL" clId="{2D788661-59C5-4AC7-821A-6C2AF72FE55F}" dt="2021-01-18T21:23:41.087" v="441"/>
          <ac:picMkLst>
            <pc:docMk/>
            <pc:sldMk cId="600995318" sldId="349"/>
            <ac:picMk id="5" creationId="{F26A0FA0-7DBD-4F54-A922-C992BF91D2EE}"/>
          </ac:picMkLst>
        </pc:picChg>
      </pc:sldChg>
      <pc:sldChg chg="addSp delSp modSp">
        <pc:chgData name="Caroline Doyle" userId="31dbca37-b513-4619-b847-8dd5dac58244" providerId="ADAL" clId="{2D788661-59C5-4AC7-821A-6C2AF72FE55F}" dt="2021-01-18T21:28:45.859" v="443"/>
        <pc:sldMkLst>
          <pc:docMk/>
          <pc:sldMk cId="1529145121" sldId="350"/>
        </pc:sldMkLst>
        <pc:picChg chg="add del mod">
          <ac:chgData name="Caroline Doyle" userId="31dbca37-b513-4619-b847-8dd5dac58244" providerId="ADAL" clId="{2D788661-59C5-4AC7-821A-6C2AF72FE55F}" dt="2021-01-18T21:28:18.808" v="442"/>
          <ac:picMkLst>
            <pc:docMk/>
            <pc:sldMk cId="1529145121" sldId="350"/>
            <ac:picMk id="4" creationId="{1AA7E511-CC67-4CCD-9738-54C8BDE0EA04}"/>
          </ac:picMkLst>
        </pc:picChg>
        <pc:picChg chg="add del mod">
          <ac:chgData name="Caroline Doyle" userId="31dbca37-b513-4619-b847-8dd5dac58244" providerId="ADAL" clId="{2D788661-59C5-4AC7-821A-6C2AF72FE55F}" dt="2021-01-18T21:28:45.859" v="443"/>
          <ac:picMkLst>
            <pc:docMk/>
            <pc:sldMk cId="1529145121" sldId="350"/>
            <ac:picMk id="5" creationId="{508A12C3-2E5F-487C-84FC-F06BE8A38FC1}"/>
          </ac:picMkLst>
        </pc:picChg>
        <pc:picChg chg="add mod">
          <ac:chgData name="Caroline Doyle" userId="31dbca37-b513-4619-b847-8dd5dac58244" providerId="ADAL" clId="{2D788661-59C5-4AC7-821A-6C2AF72FE55F}" dt="2021-01-18T21:28:45.859" v="443"/>
          <ac:picMkLst>
            <pc:docMk/>
            <pc:sldMk cId="1529145121" sldId="350"/>
            <ac:picMk id="6" creationId="{CD22201F-FCD5-4818-91CA-2C2E24DBE08A}"/>
          </ac:picMkLst>
        </pc:picChg>
      </pc:sldChg>
      <pc:sldChg chg="addSp delSp modSp">
        <pc:chgData name="Caroline Doyle" userId="31dbca37-b513-4619-b847-8dd5dac58244" providerId="ADAL" clId="{2D788661-59C5-4AC7-821A-6C2AF72FE55F}" dt="2021-01-18T21:32:40.958" v="445"/>
        <pc:sldMkLst>
          <pc:docMk/>
          <pc:sldMk cId="2965188005" sldId="351"/>
        </pc:sldMkLst>
        <pc:picChg chg="add del mod">
          <ac:chgData name="Caroline Doyle" userId="31dbca37-b513-4619-b847-8dd5dac58244" providerId="ADAL" clId="{2D788661-59C5-4AC7-821A-6C2AF72FE55F}" dt="2021-01-18T21:32:40.958" v="445"/>
          <ac:picMkLst>
            <pc:docMk/>
            <pc:sldMk cId="2965188005" sldId="351"/>
            <ac:picMk id="4" creationId="{25DBE32A-7472-49C3-901A-BD95C32ED2ED}"/>
          </ac:picMkLst>
        </pc:picChg>
        <pc:picChg chg="add mod">
          <ac:chgData name="Caroline Doyle" userId="31dbca37-b513-4619-b847-8dd5dac58244" providerId="ADAL" clId="{2D788661-59C5-4AC7-821A-6C2AF72FE55F}" dt="2021-01-18T21:32:40.958" v="445"/>
          <ac:picMkLst>
            <pc:docMk/>
            <pc:sldMk cId="2965188005" sldId="351"/>
            <ac:picMk id="5" creationId="{6D7803D1-12FC-4AEA-812A-A72A805CE0DF}"/>
          </ac:picMkLst>
        </pc:picChg>
      </pc:sldChg>
      <pc:sldChg chg="addSp delSp modSp">
        <pc:chgData name="Caroline Doyle" userId="31dbca37-b513-4619-b847-8dd5dac58244" providerId="ADAL" clId="{2D788661-59C5-4AC7-821A-6C2AF72FE55F}" dt="2021-01-18T21:33:56.737" v="447"/>
        <pc:sldMkLst>
          <pc:docMk/>
          <pc:sldMk cId="2309564432" sldId="352"/>
        </pc:sldMkLst>
        <pc:picChg chg="add del mod">
          <ac:chgData name="Caroline Doyle" userId="31dbca37-b513-4619-b847-8dd5dac58244" providerId="ADAL" clId="{2D788661-59C5-4AC7-821A-6C2AF72FE55F}" dt="2021-01-18T21:33:56.737" v="447"/>
          <ac:picMkLst>
            <pc:docMk/>
            <pc:sldMk cId="2309564432" sldId="352"/>
            <ac:picMk id="5" creationId="{09D4CBC3-8C5A-4A88-96F8-A6254525F408}"/>
          </ac:picMkLst>
        </pc:picChg>
        <pc:picChg chg="add mod">
          <ac:chgData name="Caroline Doyle" userId="31dbca37-b513-4619-b847-8dd5dac58244" providerId="ADAL" clId="{2D788661-59C5-4AC7-821A-6C2AF72FE55F}" dt="2021-01-18T21:33:56.737" v="447"/>
          <ac:picMkLst>
            <pc:docMk/>
            <pc:sldMk cId="2309564432" sldId="352"/>
            <ac:picMk id="6" creationId="{41FCACEF-899F-40CA-B505-D453E98696FE}"/>
          </ac:picMkLst>
        </pc:picChg>
      </pc:sldChg>
      <pc:sldChg chg="addSp delSp modSp">
        <pc:chgData name="Caroline Doyle" userId="31dbca37-b513-4619-b847-8dd5dac58244" providerId="ADAL" clId="{2D788661-59C5-4AC7-821A-6C2AF72FE55F}" dt="2021-01-18T21:34:54.957" v="449"/>
        <pc:sldMkLst>
          <pc:docMk/>
          <pc:sldMk cId="4220489439" sldId="353"/>
        </pc:sldMkLst>
        <pc:picChg chg="add del mod">
          <ac:chgData name="Caroline Doyle" userId="31dbca37-b513-4619-b847-8dd5dac58244" providerId="ADAL" clId="{2D788661-59C5-4AC7-821A-6C2AF72FE55F}" dt="2021-01-18T21:34:54.957" v="449"/>
          <ac:picMkLst>
            <pc:docMk/>
            <pc:sldMk cId="4220489439" sldId="353"/>
            <ac:picMk id="4" creationId="{C39187C0-EE96-409F-94A1-4E9B9214DE0B}"/>
          </ac:picMkLst>
        </pc:picChg>
        <pc:picChg chg="add mod">
          <ac:chgData name="Caroline Doyle" userId="31dbca37-b513-4619-b847-8dd5dac58244" providerId="ADAL" clId="{2D788661-59C5-4AC7-821A-6C2AF72FE55F}" dt="2021-01-18T21:34:54.957" v="449"/>
          <ac:picMkLst>
            <pc:docMk/>
            <pc:sldMk cId="4220489439" sldId="353"/>
            <ac:picMk id="5" creationId="{B0878AF8-4DE7-4EB4-A1DB-3080A6836552}"/>
          </ac:picMkLst>
        </pc:picChg>
      </pc:sldChg>
      <pc:sldChg chg="addSp delSp modSp modAnim">
        <pc:chgData name="Caroline Doyle" userId="31dbca37-b513-4619-b847-8dd5dac58244" providerId="ADAL" clId="{2D788661-59C5-4AC7-821A-6C2AF72FE55F}" dt="2021-01-18T21:36:43.018" v="454"/>
        <pc:sldMkLst>
          <pc:docMk/>
          <pc:sldMk cId="3619958282" sldId="354"/>
        </pc:sldMkLst>
        <pc:picChg chg="add del mod">
          <ac:chgData name="Caroline Doyle" userId="31dbca37-b513-4619-b847-8dd5dac58244" providerId="ADAL" clId="{2D788661-59C5-4AC7-821A-6C2AF72FE55F}" dt="2021-01-18T21:36:08.289" v="453"/>
          <ac:picMkLst>
            <pc:docMk/>
            <pc:sldMk cId="3619958282" sldId="354"/>
            <ac:picMk id="4" creationId="{BD0B56F6-E3F6-4C9B-A2BE-520A8786E1A5}"/>
          </ac:picMkLst>
        </pc:picChg>
        <pc:picChg chg="add del mod">
          <ac:chgData name="Caroline Doyle" userId="31dbca37-b513-4619-b847-8dd5dac58244" providerId="ADAL" clId="{2D788661-59C5-4AC7-821A-6C2AF72FE55F}" dt="2021-01-18T21:36:43.018" v="454"/>
          <ac:picMkLst>
            <pc:docMk/>
            <pc:sldMk cId="3619958282" sldId="354"/>
            <ac:picMk id="5" creationId="{D6028162-6FB8-401C-AB6C-866FA11189E6}"/>
          </ac:picMkLst>
        </pc:picChg>
        <pc:picChg chg="add mod">
          <ac:chgData name="Caroline Doyle" userId="31dbca37-b513-4619-b847-8dd5dac58244" providerId="ADAL" clId="{2D788661-59C5-4AC7-821A-6C2AF72FE55F}" dt="2021-01-18T21:36:43.018" v="454"/>
          <ac:picMkLst>
            <pc:docMk/>
            <pc:sldMk cId="3619958282" sldId="354"/>
            <ac:picMk id="6" creationId="{736DD2C2-D1DC-4FDF-A316-4212E240AF65}"/>
          </ac:picMkLst>
        </pc:picChg>
      </pc:sldChg>
      <pc:sldChg chg="addSp modSp">
        <pc:chgData name="Caroline Doyle" userId="31dbca37-b513-4619-b847-8dd5dac58244" providerId="ADAL" clId="{2D788661-59C5-4AC7-821A-6C2AF72FE55F}" dt="2021-01-18T21:37:33.130" v="455"/>
        <pc:sldMkLst>
          <pc:docMk/>
          <pc:sldMk cId="3538907443" sldId="355"/>
        </pc:sldMkLst>
        <pc:picChg chg="add mod">
          <ac:chgData name="Caroline Doyle" userId="31dbca37-b513-4619-b847-8dd5dac58244" providerId="ADAL" clId="{2D788661-59C5-4AC7-821A-6C2AF72FE55F}" dt="2021-01-18T21:37:33.130" v="455"/>
          <ac:picMkLst>
            <pc:docMk/>
            <pc:sldMk cId="3538907443" sldId="355"/>
            <ac:picMk id="4" creationId="{C0BE2861-66F1-4003-8F66-7D44FD9B8F1D}"/>
          </ac:picMkLst>
        </pc:picChg>
      </pc:sldChg>
      <pc:sldChg chg="addSp delSp modSp">
        <pc:chgData name="Caroline Doyle" userId="31dbca37-b513-4619-b847-8dd5dac58244" providerId="ADAL" clId="{2D788661-59C5-4AC7-821A-6C2AF72FE55F}" dt="2021-01-18T21:38:54.297" v="459"/>
        <pc:sldMkLst>
          <pc:docMk/>
          <pc:sldMk cId="1464587328" sldId="356"/>
        </pc:sldMkLst>
        <pc:picChg chg="add del mod">
          <ac:chgData name="Caroline Doyle" userId="31dbca37-b513-4619-b847-8dd5dac58244" providerId="ADAL" clId="{2D788661-59C5-4AC7-821A-6C2AF72FE55F}" dt="2021-01-18T21:38:19.632" v="457"/>
          <ac:picMkLst>
            <pc:docMk/>
            <pc:sldMk cId="1464587328" sldId="356"/>
            <ac:picMk id="4" creationId="{B1B73E51-01F5-4971-89B9-8B5FA76F22DD}"/>
          </ac:picMkLst>
        </pc:picChg>
        <pc:picChg chg="add del mod">
          <ac:chgData name="Caroline Doyle" userId="31dbca37-b513-4619-b847-8dd5dac58244" providerId="ADAL" clId="{2D788661-59C5-4AC7-821A-6C2AF72FE55F}" dt="2021-01-18T21:38:29.193" v="458"/>
          <ac:picMkLst>
            <pc:docMk/>
            <pc:sldMk cId="1464587328" sldId="356"/>
            <ac:picMk id="5" creationId="{C076CC98-9553-4B90-8FBC-E327461A02B8}"/>
          </ac:picMkLst>
        </pc:picChg>
        <pc:picChg chg="add del mod">
          <ac:chgData name="Caroline Doyle" userId="31dbca37-b513-4619-b847-8dd5dac58244" providerId="ADAL" clId="{2D788661-59C5-4AC7-821A-6C2AF72FE55F}" dt="2021-01-18T21:38:54.297" v="459"/>
          <ac:picMkLst>
            <pc:docMk/>
            <pc:sldMk cId="1464587328" sldId="356"/>
            <ac:picMk id="6" creationId="{8D2E65B9-9500-4613-85EF-46AE07DD0D33}"/>
          </ac:picMkLst>
        </pc:picChg>
        <pc:picChg chg="add mod">
          <ac:chgData name="Caroline Doyle" userId="31dbca37-b513-4619-b847-8dd5dac58244" providerId="ADAL" clId="{2D788661-59C5-4AC7-821A-6C2AF72FE55F}" dt="2021-01-18T21:38:54.297" v="459"/>
          <ac:picMkLst>
            <pc:docMk/>
            <pc:sldMk cId="1464587328" sldId="356"/>
            <ac:picMk id="7" creationId="{126329FC-CDFD-4C39-8385-320550E73A99}"/>
          </ac:picMkLst>
        </pc:picChg>
      </pc:sldChg>
      <pc:sldChg chg="addSp delSp modSp modAnim">
        <pc:chgData name="Caroline Doyle" userId="31dbca37-b513-4619-b847-8dd5dac58244" providerId="ADAL" clId="{2D788661-59C5-4AC7-821A-6C2AF72FE55F}" dt="2021-01-18T21:43:12.425" v="466"/>
        <pc:sldMkLst>
          <pc:docMk/>
          <pc:sldMk cId="4151315163" sldId="357"/>
        </pc:sldMkLst>
        <pc:picChg chg="add del mod">
          <ac:chgData name="Caroline Doyle" userId="31dbca37-b513-4619-b847-8dd5dac58244" providerId="ADAL" clId="{2D788661-59C5-4AC7-821A-6C2AF72FE55F}" dt="2021-01-18T21:40:39.826" v="463"/>
          <ac:picMkLst>
            <pc:docMk/>
            <pc:sldMk cId="4151315163" sldId="357"/>
            <ac:picMk id="4" creationId="{F3A3C7CF-0F74-4067-8D07-95D9D755638F}"/>
          </ac:picMkLst>
        </pc:picChg>
        <pc:picChg chg="add del mod">
          <ac:chgData name="Caroline Doyle" userId="31dbca37-b513-4619-b847-8dd5dac58244" providerId="ADAL" clId="{2D788661-59C5-4AC7-821A-6C2AF72FE55F}" dt="2021-01-18T21:40:51.885" v="464"/>
          <ac:picMkLst>
            <pc:docMk/>
            <pc:sldMk cId="4151315163" sldId="357"/>
            <ac:picMk id="5" creationId="{42936033-118F-4A29-B0AC-4B5B115874EE}"/>
          </ac:picMkLst>
        </pc:picChg>
        <pc:picChg chg="add del mod">
          <ac:chgData name="Caroline Doyle" userId="31dbca37-b513-4619-b847-8dd5dac58244" providerId="ADAL" clId="{2D788661-59C5-4AC7-821A-6C2AF72FE55F}" dt="2021-01-18T21:41:38.818" v="465"/>
          <ac:picMkLst>
            <pc:docMk/>
            <pc:sldMk cId="4151315163" sldId="357"/>
            <ac:picMk id="6" creationId="{3B19E15B-3A7F-4DED-AD5C-C51CAB73C805}"/>
          </ac:picMkLst>
        </pc:picChg>
        <pc:picChg chg="add del mod">
          <ac:chgData name="Caroline Doyle" userId="31dbca37-b513-4619-b847-8dd5dac58244" providerId="ADAL" clId="{2D788661-59C5-4AC7-821A-6C2AF72FE55F}" dt="2021-01-18T21:43:12.425" v="466"/>
          <ac:picMkLst>
            <pc:docMk/>
            <pc:sldMk cId="4151315163" sldId="357"/>
            <ac:picMk id="7" creationId="{63FD5FEA-6CE2-461A-9230-17D4E33F8F2B}"/>
          </ac:picMkLst>
        </pc:picChg>
        <pc:picChg chg="add mod">
          <ac:chgData name="Caroline Doyle" userId="31dbca37-b513-4619-b847-8dd5dac58244" providerId="ADAL" clId="{2D788661-59C5-4AC7-821A-6C2AF72FE55F}" dt="2021-01-18T21:43:12.425" v="466"/>
          <ac:picMkLst>
            <pc:docMk/>
            <pc:sldMk cId="4151315163" sldId="357"/>
            <ac:picMk id="8" creationId="{F6BC5066-1F11-4E33-9E85-CF7DB3E4101B}"/>
          </ac:picMkLst>
        </pc:picChg>
      </pc:sldChg>
      <pc:sldChg chg="addSp delSp modSp">
        <pc:chgData name="Caroline Doyle" userId="31dbca37-b513-4619-b847-8dd5dac58244" providerId="ADAL" clId="{2D788661-59C5-4AC7-821A-6C2AF72FE55F}" dt="2021-01-18T21:44:31.661" v="468"/>
        <pc:sldMkLst>
          <pc:docMk/>
          <pc:sldMk cId="4241539730" sldId="358"/>
        </pc:sldMkLst>
        <pc:picChg chg="add del mod">
          <ac:chgData name="Caroline Doyle" userId="31dbca37-b513-4619-b847-8dd5dac58244" providerId="ADAL" clId="{2D788661-59C5-4AC7-821A-6C2AF72FE55F}" dt="2021-01-18T21:44:31.661" v="468"/>
          <ac:picMkLst>
            <pc:docMk/>
            <pc:sldMk cId="4241539730" sldId="358"/>
            <ac:picMk id="4" creationId="{A046DE05-15C0-4A84-81E3-18547ED82311}"/>
          </ac:picMkLst>
        </pc:picChg>
        <pc:picChg chg="add mod">
          <ac:chgData name="Caroline Doyle" userId="31dbca37-b513-4619-b847-8dd5dac58244" providerId="ADAL" clId="{2D788661-59C5-4AC7-821A-6C2AF72FE55F}" dt="2021-01-18T21:44:31.661" v="468"/>
          <ac:picMkLst>
            <pc:docMk/>
            <pc:sldMk cId="4241539730" sldId="358"/>
            <ac:picMk id="5" creationId="{62914DC1-BD75-496B-8E88-6D29C59092EA}"/>
          </ac:picMkLst>
        </pc:picChg>
      </pc:sldChg>
      <pc:sldChg chg="addSp delSp modSp modAnim">
        <pc:chgData name="Caroline Doyle" userId="31dbca37-b513-4619-b847-8dd5dac58244" providerId="ADAL" clId="{2D788661-59C5-4AC7-821A-6C2AF72FE55F}" dt="2021-01-18T21:46:20.807" v="471"/>
        <pc:sldMkLst>
          <pc:docMk/>
          <pc:sldMk cId="4207743961" sldId="359"/>
        </pc:sldMkLst>
        <pc:picChg chg="add del mod">
          <ac:chgData name="Caroline Doyle" userId="31dbca37-b513-4619-b847-8dd5dac58244" providerId="ADAL" clId="{2D788661-59C5-4AC7-821A-6C2AF72FE55F}" dt="2021-01-18T21:46:20.807" v="471"/>
          <ac:picMkLst>
            <pc:docMk/>
            <pc:sldMk cId="4207743961" sldId="359"/>
            <ac:picMk id="4" creationId="{9794783D-027D-4D4B-BEFC-BAF2DD9AC38A}"/>
          </ac:picMkLst>
        </pc:picChg>
        <pc:picChg chg="add mod">
          <ac:chgData name="Caroline Doyle" userId="31dbca37-b513-4619-b847-8dd5dac58244" providerId="ADAL" clId="{2D788661-59C5-4AC7-821A-6C2AF72FE55F}" dt="2021-01-18T21:46:20.807" v="471"/>
          <ac:picMkLst>
            <pc:docMk/>
            <pc:sldMk cId="4207743961" sldId="359"/>
            <ac:picMk id="5" creationId="{8DDB1514-8B6C-4970-A74C-08124CA96E08}"/>
          </ac:picMkLst>
        </pc:picChg>
      </pc:sldChg>
      <pc:sldChg chg="addSp modSp">
        <pc:chgData name="Caroline Doyle" userId="31dbca37-b513-4619-b847-8dd5dac58244" providerId="ADAL" clId="{2D788661-59C5-4AC7-821A-6C2AF72FE55F}" dt="2021-01-18T21:47:01.725" v="472"/>
        <pc:sldMkLst>
          <pc:docMk/>
          <pc:sldMk cId="2300331150" sldId="360"/>
        </pc:sldMkLst>
        <pc:picChg chg="add mod">
          <ac:chgData name="Caroline Doyle" userId="31dbca37-b513-4619-b847-8dd5dac58244" providerId="ADAL" clId="{2D788661-59C5-4AC7-821A-6C2AF72FE55F}" dt="2021-01-18T21:47:01.725" v="472"/>
          <ac:picMkLst>
            <pc:docMk/>
            <pc:sldMk cId="2300331150" sldId="360"/>
            <ac:picMk id="3" creationId="{19644B54-56C8-487F-BDFC-66CBFA8BF9F0}"/>
          </ac:picMkLst>
        </pc:picChg>
      </pc:sldChg>
      <pc:sldChg chg="addSp delSp modSp new mod modAnim">
        <pc:chgData name="Caroline Doyle" userId="31dbca37-b513-4619-b847-8dd5dac58244" providerId="ADAL" clId="{2D788661-59C5-4AC7-821A-6C2AF72FE55F}" dt="2021-01-18T21:00:36.715" v="406"/>
        <pc:sldMkLst>
          <pc:docMk/>
          <pc:sldMk cId="3765048199" sldId="361"/>
        </pc:sldMkLst>
        <pc:spChg chg="mod">
          <ac:chgData name="Caroline Doyle" userId="31dbca37-b513-4619-b847-8dd5dac58244" providerId="ADAL" clId="{2D788661-59C5-4AC7-821A-6C2AF72FE55F}" dt="2021-01-18T20:56:03.376" v="84" actId="122"/>
          <ac:spMkLst>
            <pc:docMk/>
            <pc:sldMk cId="3765048199" sldId="361"/>
            <ac:spMk id="2" creationId="{FEC18CEB-87F2-42F8-8657-7C27A318B2BF}"/>
          </ac:spMkLst>
        </pc:spChg>
        <pc:spChg chg="mod">
          <ac:chgData name="Caroline Doyle" userId="31dbca37-b513-4619-b847-8dd5dac58244" providerId="ADAL" clId="{2D788661-59C5-4AC7-821A-6C2AF72FE55F}" dt="2021-01-18T20:58:11.247" v="401" actId="113"/>
          <ac:spMkLst>
            <pc:docMk/>
            <pc:sldMk cId="3765048199" sldId="361"/>
            <ac:spMk id="3" creationId="{A79AC675-F97F-41CC-A132-477878A3C285}"/>
          </ac:spMkLst>
        </pc:spChg>
        <pc:picChg chg="add del mod">
          <ac:chgData name="Caroline Doyle" userId="31dbca37-b513-4619-b847-8dd5dac58244" providerId="ADAL" clId="{2D788661-59C5-4AC7-821A-6C2AF72FE55F}" dt="2021-01-18T20:59:33.903" v="404"/>
          <ac:picMkLst>
            <pc:docMk/>
            <pc:sldMk cId="3765048199" sldId="361"/>
            <ac:picMk id="4" creationId="{47339928-0A5D-4E29-A4A0-3B2693602C9B}"/>
          </ac:picMkLst>
        </pc:picChg>
        <pc:picChg chg="add del mod">
          <ac:chgData name="Caroline Doyle" userId="31dbca37-b513-4619-b847-8dd5dac58244" providerId="ADAL" clId="{2D788661-59C5-4AC7-821A-6C2AF72FE55F}" dt="2021-01-18T21:00:05.347" v="405"/>
          <ac:picMkLst>
            <pc:docMk/>
            <pc:sldMk cId="3765048199" sldId="361"/>
            <ac:picMk id="5" creationId="{6A82C20F-B3DB-42CB-9141-0ECDA5CE97DA}"/>
          </ac:picMkLst>
        </pc:picChg>
        <pc:picChg chg="add del mod">
          <ac:chgData name="Caroline Doyle" userId="31dbca37-b513-4619-b847-8dd5dac58244" providerId="ADAL" clId="{2D788661-59C5-4AC7-821A-6C2AF72FE55F}" dt="2021-01-18T21:00:36.715" v="406"/>
          <ac:picMkLst>
            <pc:docMk/>
            <pc:sldMk cId="3765048199" sldId="361"/>
            <ac:picMk id="6" creationId="{D3EB989D-BAAB-471F-B42C-5D8C6C7F5993}"/>
          </ac:picMkLst>
        </pc:picChg>
        <pc:picChg chg="add mod">
          <ac:chgData name="Caroline Doyle" userId="31dbca37-b513-4619-b847-8dd5dac58244" providerId="ADAL" clId="{2D788661-59C5-4AC7-821A-6C2AF72FE55F}" dt="2021-01-18T21:00:36.715" v="406"/>
          <ac:picMkLst>
            <pc:docMk/>
            <pc:sldMk cId="3765048199" sldId="361"/>
            <ac:picMk id="7" creationId="{129FD44E-8840-4014-BD5C-04F812D3B424}"/>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DBE326-56B1-4DF6-BAB7-89CB65CB5AB7}"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4F6C5A8A-9B47-4B61-A84A-033B6A4E4808}">
      <dgm:prSet/>
      <dgm:spPr/>
      <dgm:t>
        <a:bodyPr/>
        <a:lstStyle/>
        <a:p>
          <a:r>
            <a:rPr lang="en-GB" dirty="0">
              <a:latin typeface="Aharoni" panose="02010803020104030203" pitchFamily="2" charset="-79"/>
              <a:cs typeface="Aharoni" panose="02010803020104030203" pitchFamily="2" charset="-79"/>
            </a:rPr>
            <a:t>Physical Education (2020 Exam)</a:t>
          </a:r>
          <a:endParaRPr lang="en-US" dirty="0">
            <a:latin typeface="Aharoni" panose="02010803020104030203" pitchFamily="2" charset="-79"/>
            <a:cs typeface="Aharoni" panose="02010803020104030203" pitchFamily="2" charset="-79"/>
          </a:endParaRPr>
        </a:p>
      </dgm:t>
    </dgm:pt>
    <dgm:pt modelId="{79F54663-CE76-4B06-94C4-5286D16A222F}" type="parTrans" cxnId="{3C44175B-3FF8-4BD6-BB39-385563FD4628}">
      <dgm:prSet/>
      <dgm:spPr/>
      <dgm:t>
        <a:bodyPr/>
        <a:lstStyle/>
        <a:p>
          <a:endParaRPr lang="en-US"/>
        </a:p>
      </dgm:t>
    </dgm:pt>
    <dgm:pt modelId="{E3D2593A-7058-4792-BB61-DB29BD48A339}" type="sibTrans" cxnId="{3C44175B-3FF8-4BD6-BB39-385563FD4628}">
      <dgm:prSet/>
      <dgm:spPr/>
      <dgm:t>
        <a:bodyPr/>
        <a:lstStyle/>
        <a:p>
          <a:endParaRPr lang="en-US"/>
        </a:p>
      </dgm:t>
    </dgm:pt>
    <dgm:pt modelId="{26D4342B-C40A-4850-B903-95EDCB478D58}">
      <dgm:prSet/>
      <dgm:spPr/>
      <dgm:t>
        <a:bodyPr/>
        <a:lstStyle/>
        <a:p>
          <a:r>
            <a:rPr lang="en-GB" dirty="0">
              <a:latin typeface="Aharoni" panose="02010803020104030203" pitchFamily="2" charset="-79"/>
              <a:cs typeface="Aharoni" panose="02010803020104030203" pitchFamily="2" charset="-79"/>
            </a:rPr>
            <a:t>Computer Science (Science)</a:t>
          </a:r>
          <a:endParaRPr lang="en-US" dirty="0">
            <a:latin typeface="Aharoni" panose="02010803020104030203" pitchFamily="2" charset="-79"/>
            <a:cs typeface="Aharoni" panose="02010803020104030203" pitchFamily="2" charset="-79"/>
          </a:endParaRPr>
        </a:p>
      </dgm:t>
    </dgm:pt>
    <dgm:pt modelId="{C1E82304-CD12-4469-8C27-E2EB2A99EEAE}" type="parTrans" cxnId="{DC939C8C-5445-4565-B9F9-ED410014A225}">
      <dgm:prSet/>
      <dgm:spPr/>
      <dgm:t>
        <a:bodyPr/>
        <a:lstStyle/>
        <a:p>
          <a:endParaRPr lang="en-US"/>
        </a:p>
      </dgm:t>
    </dgm:pt>
    <dgm:pt modelId="{51B5C29E-9587-4CA9-90E0-879F27AF975E}" type="sibTrans" cxnId="{DC939C8C-5445-4565-B9F9-ED410014A225}">
      <dgm:prSet/>
      <dgm:spPr/>
      <dgm:t>
        <a:bodyPr/>
        <a:lstStyle/>
        <a:p>
          <a:endParaRPr lang="en-US"/>
        </a:p>
      </dgm:t>
    </dgm:pt>
    <dgm:pt modelId="{6FD2828D-76F6-4AE1-96E3-796E74DB1035}" type="pres">
      <dgm:prSet presAssocID="{0FDBE326-56B1-4DF6-BAB7-89CB65CB5AB7}" presName="vert0" presStyleCnt="0">
        <dgm:presLayoutVars>
          <dgm:dir/>
          <dgm:animOne val="branch"/>
          <dgm:animLvl val="lvl"/>
        </dgm:presLayoutVars>
      </dgm:prSet>
      <dgm:spPr/>
    </dgm:pt>
    <dgm:pt modelId="{CB1A4F86-C52F-4A63-8122-C085B31859C4}" type="pres">
      <dgm:prSet presAssocID="{4F6C5A8A-9B47-4B61-A84A-033B6A4E4808}" presName="thickLine" presStyleLbl="alignNode1" presStyleIdx="0" presStyleCnt="2"/>
      <dgm:spPr/>
    </dgm:pt>
    <dgm:pt modelId="{038563B4-FE9E-4A92-9724-29FEB6289846}" type="pres">
      <dgm:prSet presAssocID="{4F6C5A8A-9B47-4B61-A84A-033B6A4E4808}" presName="horz1" presStyleCnt="0"/>
      <dgm:spPr/>
    </dgm:pt>
    <dgm:pt modelId="{AD794689-EB95-41E0-90BD-2F4DEF8E7F38}" type="pres">
      <dgm:prSet presAssocID="{4F6C5A8A-9B47-4B61-A84A-033B6A4E4808}" presName="tx1" presStyleLbl="revTx" presStyleIdx="0" presStyleCnt="2"/>
      <dgm:spPr/>
    </dgm:pt>
    <dgm:pt modelId="{6AD22445-68FC-492A-A2A9-E1B64ED650F6}" type="pres">
      <dgm:prSet presAssocID="{4F6C5A8A-9B47-4B61-A84A-033B6A4E4808}" presName="vert1" presStyleCnt="0"/>
      <dgm:spPr/>
    </dgm:pt>
    <dgm:pt modelId="{4F14CB7A-6853-4E03-949B-D88DF097AF9D}" type="pres">
      <dgm:prSet presAssocID="{26D4342B-C40A-4850-B903-95EDCB478D58}" presName="thickLine" presStyleLbl="alignNode1" presStyleIdx="1" presStyleCnt="2"/>
      <dgm:spPr/>
    </dgm:pt>
    <dgm:pt modelId="{E19712E1-9B64-443A-9F9E-C19E0DAC1B21}" type="pres">
      <dgm:prSet presAssocID="{26D4342B-C40A-4850-B903-95EDCB478D58}" presName="horz1" presStyleCnt="0"/>
      <dgm:spPr/>
    </dgm:pt>
    <dgm:pt modelId="{47D3DB58-821D-4929-8A95-D26AF4C6D67D}" type="pres">
      <dgm:prSet presAssocID="{26D4342B-C40A-4850-B903-95EDCB478D58}" presName="tx1" presStyleLbl="revTx" presStyleIdx="1" presStyleCnt="2"/>
      <dgm:spPr/>
    </dgm:pt>
    <dgm:pt modelId="{90A441E3-C748-4498-99BA-91EA079724A5}" type="pres">
      <dgm:prSet presAssocID="{26D4342B-C40A-4850-B903-95EDCB478D58}" presName="vert1" presStyleCnt="0"/>
      <dgm:spPr/>
    </dgm:pt>
  </dgm:ptLst>
  <dgm:cxnLst>
    <dgm:cxn modelId="{79D32002-B49F-428B-AE19-26453E6EE763}" type="presOf" srcId="{4F6C5A8A-9B47-4B61-A84A-033B6A4E4808}" destId="{AD794689-EB95-41E0-90BD-2F4DEF8E7F38}" srcOrd="0" destOrd="0" presId="urn:microsoft.com/office/officeart/2008/layout/LinedList"/>
    <dgm:cxn modelId="{3C44175B-3FF8-4BD6-BB39-385563FD4628}" srcId="{0FDBE326-56B1-4DF6-BAB7-89CB65CB5AB7}" destId="{4F6C5A8A-9B47-4B61-A84A-033B6A4E4808}" srcOrd="0" destOrd="0" parTransId="{79F54663-CE76-4B06-94C4-5286D16A222F}" sibTransId="{E3D2593A-7058-4792-BB61-DB29BD48A339}"/>
    <dgm:cxn modelId="{5F62E075-049A-49C0-9CA2-82B9076A75F5}" type="presOf" srcId="{0FDBE326-56B1-4DF6-BAB7-89CB65CB5AB7}" destId="{6FD2828D-76F6-4AE1-96E3-796E74DB1035}" srcOrd="0" destOrd="0" presId="urn:microsoft.com/office/officeart/2008/layout/LinedList"/>
    <dgm:cxn modelId="{DC939C8C-5445-4565-B9F9-ED410014A225}" srcId="{0FDBE326-56B1-4DF6-BAB7-89CB65CB5AB7}" destId="{26D4342B-C40A-4850-B903-95EDCB478D58}" srcOrd="1" destOrd="0" parTransId="{C1E82304-CD12-4469-8C27-E2EB2A99EEAE}" sibTransId="{51B5C29E-9587-4CA9-90E0-879F27AF975E}"/>
    <dgm:cxn modelId="{3BC98DF2-99FC-48BA-8B37-314012689C91}" type="presOf" srcId="{26D4342B-C40A-4850-B903-95EDCB478D58}" destId="{47D3DB58-821D-4929-8A95-D26AF4C6D67D}" srcOrd="0" destOrd="0" presId="urn:microsoft.com/office/officeart/2008/layout/LinedList"/>
    <dgm:cxn modelId="{5BAB515F-B822-4D73-8DBF-1B735E306072}" type="presParOf" srcId="{6FD2828D-76F6-4AE1-96E3-796E74DB1035}" destId="{CB1A4F86-C52F-4A63-8122-C085B31859C4}" srcOrd="0" destOrd="0" presId="urn:microsoft.com/office/officeart/2008/layout/LinedList"/>
    <dgm:cxn modelId="{5CC7DCC4-B6AF-4209-8D46-F0D78FF3ACB1}" type="presParOf" srcId="{6FD2828D-76F6-4AE1-96E3-796E74DB1035}" destId="{038563B4-FE9E-4A92-9724-29FEB6289846}" srcOrd="1" destOrd="0" presId="urn:microsoft.com/office/officeart/2008/layout/LinedList"/>
    <dgm:cxn modelId="{0005B35E-73C8-4FD0-86BA-059559571933}" type="presParOf" srcId="{038563B4-FE9E-4A92-9724-29FEB6289846}" destId="{AD794689-EB95-41E0-90BD-2F4DEF8E7F38}" srcOrd="0" destOrd="0" presId="urn:microsoft.com/office/officeart/2008/layout/LinedList"/>
    <dgm:cxn modelId="{B94025D2-0FAF-42F4-AABF-BB49E6BCA56B}" type="presParOf" srcId="{038563B4-FE9E-4A92-9724-29FEB6289846}" destId="{6AD22445-68FC-492A-A2A9-E1B64ED650F6}" srcOrd="1" destOrd="0" presId="urn:microsoft.com/office/officeart/2008/layout/LinedList"/>
    <dgm:cxn modelId="{D484AF79-8A22-4AF9-AD5C-A2CFEB54CBD9}" type="presParOf" srcId="{6FD2828D-76F6-4AE1-96E3-796E74DB1035}" destId="{4F14CB7A-6853-4E03-949B-D88DF097AF9D}" srcOrd="2" destOrd="0" presId="urn:microsoft.com/office/officeart/2008/layout/LinedList"/>
    <dgm:cxn modelId="{7C239997-6E5F-4A10-AA07-3A45C64C71FA}" type="presParOf" srcId="{6FD2828D-76F6-4AE1-96E3-796E74DB1035}" destId="{E19712E1-9B64-443A-9F9E-C19E0DAC1B21}" srcOrd="3" destOrd="0" presId="urn:microsoft.com/office/officeart/2008/layout/LinedList"/>
    <dgm:cxn modelId="{96498AC1-827A-444C-8309-F05605BB82DF}" type="presParOf" srcId="{E19712E1-9B64-443A-9F9E-C19E0DAC1B21}" destId="{47D3DB58-821D-4929-8A95-D26AF4C6D67D}" srcOrd="0" destOrd="0" presId="urn:microsoft.com/office/officeart/2008/layout/LinedList"/>
    <dgm:cxn modelId="{F4B2BE7A-21E6-4F2F-B134-2C12238488A1}" type="presParOf" srcId="{E19712E1-9B64-443A-9F9E-C19E0DAC1B21}" destId="{90A441E3-C748-4498-99BA-91EA079724A5}"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9D253C-5517-4C5F-8D0B-52E87FEB858F}" type="doc">
      <dgm:prSet loTypeId="urn:microsoft.com/office/officeart/2008/layout/LinedList" loCatId="list" qsTypeId="urn:microsoft.com/office/officeart/2005/8/quickstyle/simple1" qsCatId="simple" csTypeId="urn:microsoft.com/office/officeart/2005/8/colors/accent0_3" csCatId="mainScheme"/>
      <dgm:spPr/>
      <dgm:t>
        <a:bodyPr/>
        <a:lstStyle/>
        <a:p>
          <a:endParaRPr lang="en-US"/>
        </a:p>
      </dgm:t>
    </dgm:pt>
    <dgm:pt modelId="{BC7AEA73-83CA-4F5E-9037-0C5B92AB0970}">
      <dgm:prSet/>
      <dgm:spPr/>
      <dgm:t>
        <a:bodyPr/>
        <a:lstStyle/>
        <a:p>
          <a:r>
            <a:rPr lang="en-GB" dirty="0"/>
            <a:t>The Cadets (Army, Air Corp, and Naval Service) also require a foreign language.</a:t>
          </a:r>
          <a:endParaRPr lang="en-US" dirty="0"/>
        </a:p>
      </dgm:t>
    </dgm:pt>
    <dgm:pt modelId="{AC4050F5-56DC-4EE8-B4C9-D62E3D038B0E}" type="parTrans" cxnId="{784BB502-8C13-455A-AFB6-6C7AC9FC51B1}">
      <dgm:prSet/>
      <dgm:spPr/>
      <dgm:t>
        <a:bodyPr/>
        <a:lstStyle/>
        <a:p>
          <a:endParaRPr lang="en-US"/>
        </a:p>
      </dgm:t>
    </dgm:pt>
    <dgm:pt modelId="{697E8378-C5D2-4219-AB55-E5AE10A0A1B1}" type="sibTrans" cxnId="{784BB502-8C13-455A-AFB6-6C7AC9FC51B1}">
      <dgm:prSet/>
      <dgm:spPr/>
      <dgm:t>
        <a:bodyPr/>
        <a:lstStyle/>
        <a:p>
          <a:endParaRPr lang="en-US"/>
        </a:p>
      </dgm:t>
    </dgm:pt>
    <dgm:pt modelId="{427CB55C-14B7-4FB9-9CCE-DBB8D323EF68}">
      <dgm:prSet/>
      <dgm:spPr/>
      <dgm:t>
        <a:bodyPr/>
        <a:lstStyle/>
        <a:p>
          <a:r>
            <a:rPr lang="en-GB"/>
            <a:t>To meet the language requirement, an O6 on a pass paper is sufficient.</a:t>
          </a:r>
          <a:endParaRPr lang="en-US"/>
        </a:p>
      </dgm:t>
    </dgm:pt>
    <dgm:pt modelId="{03A18174-9F2F-4FC5-975A-0BAD438E24B7}" type="parTrans" cxnId="{0EC09263-A0F9-4334-9217-C5536A935832}">
      <dgm:prSet/>
      <dgm:spPr/>
      <dgm:t>
        <a:bodyPr/>
        <a:lstStyle/>
        <a:p>
          <a:endParaRPr lang="en-US"/>
        </a:p>
      </dgm:t>
    </dgm:pt>
    <dgm:pt modelId="{D5CFEFA6-3445-4361-AF3F-E202E6A6FE33}" type="sibTrans" cxnId="{0EC09263-A0F9-4334-9217-C5536A935832}">
      <dgm:prSet/>
      <dgm:spPr/>
      <dgm:t>
        <a:bodyPr/>
        <a:lstStyle/>
        <a:p>
          <a:endParaRPr lang="en-US"/>
        </a:p>
      </dgm:t>
    </dgm:pt>
    <dgm:pt modelId="{FD894835-8C23-4165-9E40-7FE7DCC9199A}" type="pres">
      <dgm:prSet presAssocID="{979D253C-5517-4C5F-8D0B-52E87FEB858F}" presName="vert0" presStyleCnt="0">
        <dgm:presLayoutVars>
          <dgm:dir/>
          <dgm:animOne val="branch"/>
          <dgm:animLvl val="lvl"/>
        </dgm:presLayoutVars>
      </dgm:prSet>
      <dgm:spPr/>
    </dgm:pt>
    <dgm:pt modelId="{61D71FD2-4658-4E16-9EE8-A7A852648055}" type="pres">
      <dgm:prSet presAssocID="{BC7AEA73-83CA-4F5E-9037-0C5B92AB0970}" presName="thickLine" presStyleLbl="alignNode1" presStyleIdx="0" presStyleCnt="2"/>
      <dgm:spPr/>
    </dgm:pt>
    <dgm:pt modelId="{9F1DA1BC-7622-4965-8F0D-D68B52F58FE6}" type="pres">
      <dgm:prSet presAssocID="{BC7AEA73-83CA-4F5E-9037-0C5B92AB0970}" presName="horz1" presStyleCnt="0"/>
      <dgm:spPr/>
    </dgm:pt>
    <dgm:pt modelId="{43792DA4-4C07-4C80-B4AD-6680CA0B9E0F}" type="pres">
      <dgm:prSet presAssocID="{BC7AEA73-83CA-4F5E-9037-0C5B92AB0970}" presName="tx1" presStyleLbl="revTx" presStyleIdx="0" presStyleCnt="2"/>
      <dgm:spPr/>
    </dgm:pt>
    <dgm:pt modelId="{F885AED8-DD42-4831-A703-5FE69D1DA88F}" type="pres">
      <dgm:prSet presAssocID="{BC7AEA73-83CA-4F5E-9037-0C5B92AB0970}" presName="vert1" presStyleCnt="0"/>
      <dgm:spPr/>
    </dgm:pt>
    <dgm:pt modelId="{ACCC0FE1-2FCE-4105-A7B0-B29C62E39558}" type="pres">
      <dgm:prSet presAssocID="{427CB55C-14B7-4FB9-9CCE-DBB8D323EF68}" presName="thickLine" presStyleLbl="alignNode1" presStyleIdx="1" presStyleCnt="2"/>
      <dgm:spPr/>
    </dgm:pt>
    <dgm:pt modelId="{0FF50623-6BBD-471F-BB55-0A2C6ADE7219}" type="pres">
      <dgm:prSet presAssocID="{427CB55C-14B7-4FB9-9CCE-DBB8D323EF68}" presName="horz1" presStyleCnt="0"/>
      <dgm:spPr/>
    </dgm:pt>
    <dgm:pt modelId="{E02B7632-F0F3-41CE-A9EE-84EEA93558E2}" type="pres">
      <dgm:prSet presAssocID="{427CB55C-14B7-4FB9-9CCE-DBB8D323EF68}" presName="tx1" presStyleLbl="revTx" presStyleIdx="1" presStyleCnt="2"/>
      <dgm:spPr/>
    </dgm:pt>
    <dgm:pt modelId="{E76A971B-7914-402D-B59B-D806CAC47BF8}" type="pres">
      <dgm:prSet presAssocID="{427CB55C-14B7-4FB9-9CCE-DBB8D323EF68}" presName="vert1" presStyleCnt="0"/>
      <dgm:spPr/>
    </dgm:pt>
  </dgm:ptLst>
  <dgm:cxnLst>
    <dgm:cxn modelId="{9937B300-8BDA-454D-869C-18AF6A84A5E5}" type="presOf" srcId="{BC7AEA73-83CA-4F5E-9037-0C5B92AB0970}" destId="{43792DA4-4C07-4C80-B4AD-6680CA0B9E0F}" srcOrd="0" destOrd="0" presId="urn:microsoft.com/office/officeart/2008/layout/LinedList"/>
    <dgm:cxn modelId="{784BB502-8C13-455A-AFB6-6C7AC9FC51B1}" srcId="{979D253C-5517-4C5F-8D0B-52E87FEB858F}" destId="{BC7AEA73-83CA-4F5E-9037-0C5B92AB0970}" srcOrd="0" destOrd="0" parTransId="{AC4050F5-56DC-4EE8-B4C9-D62E3D038B0E}" sibTransId="{697E8378-C5D2-4219-AB55-E5AE10A0A1B1}"/>
    <dgm:cxn modelId="{CC294139-4E9B-42E7-BA5B-E7ADFF8AED03}" type="presOf" srcId="{979D253C-5517-4C5F-8D0B-52E87FEB858F}" destId="{FD894835-8C23-4165-9E40-7FE7DCC9199A}" srcOrd="0" destOrd="0" presId="urn:microsoft.com/office/officeart/2008/layout/LinedList"/>
    <dgm:cxn modelId="{0EC09263-A0F9-4334-9217-C5536A935832}" srcId="{979D253C-5517-4C5F-8D0B-52E87FEB858F}" destId="{427CB55C-14B7-4FB9-9CCE-DBB8D323EF68}" srcOrd="1" destOrd="0" parTransId="{03A18174-9F2F-4FC5-975A-0BAD438E24B7}" sibTransId="{D5CFEFA6-3445-4361-AF3F-E202E6A6FE33}"/>
    <dgm:cxn modelId="{8DCF2989-81F9-4490-AE24-1FAC2AEC1DC3}" type="presOf" srcId="{427CB55C-14B7-4FB9-9CCE-DBB8D323EF68}" destId="{E02B7632-F0F3-41CE-A9EE-84EEA93558E2}" srcOrd="0" destOrd="0" presId="urn:microsoft.com/office/officeart/2008/layout/LinedList"/>
    <dgm:cxn modelId="{38AA33A5-6155-4E8E-A5B8-7F42C52B0D5D}" type="presParOf" srcId="{FD894835-8C23-4165-9E40-7FE7DCC9199A}" destId="{61D71FD2-4658-4E16-9EE8-A7A852648055}" srcOrd="0" destOrd="0" presId="urn:microsoft.com/office/officeart/2008/layout/LinedList"/>
    <dgm:cxn modelId="{F694CD6D-7520-460B-A3B7-F7DFF1A35170}" type="presParOf" srcId="{FD894835-8C23-4165-9E40-7FE7DCC9199A}" destId="{9F1DA1BC-7622-4965-8F0D-D68B52F58FE6}" srcOrd="1" destOrd="0" presId="urn:microsoft.com/office/officeart/2008/layout/LinedList"/>
    <dgm:cxn modelId="{F5BF6363-6F5A-4B6D-BD3A-81E6F8A316F2}" type="presParOf" srcId="{9F1DA1BC-7622-4965-8F0D-D68B52F58FE6}" destId="{43792DA4-4C07-4C80-B4AD-6680CA0B9E0F}" srcOrd="0" destOrd="0" presId="urn:microsoft.com/office/officeart/2008/layout/LinedList"/>
    <dgm:cxn modelId="{0994FC1C-6F41-4B08-AC30-A776E8973C41}" type="presParOf" srcId="{9F1DA1BC-7622-4965-8F0D-D68B52F58FE6}" destId="{F885AED8-DD42-4831-A703-5FE69D1DA88F}" srcOrd="1" destOrd="0" presId="urn:microsoft.com/office/officeart/2008/layout/LinedList"/>
    <dgm:cxn modelId="{0FDBA4AE-4D27-4896-8910-07E52CE03520}" type="presParOf" srcId="{FD894835-8C23-4165-9E40-7FE7DCC9199A}" destId="{ACCC0FE1-2FCE-4105-A7B0-B29C62E39558}" srcOrd="2" destOrd="0" presId="urn:microsoft.com/office/officeart/2008/layout/LinedList"/>
    <dgm:cxn modelId="{423EC0D8-CD4A-4E5E-9CFD-101A5727B4A8}" type="presParOf" srcId="{FD894835-8C23-4165-9E40-7FE7DCC9199A}" destId="{0FF50623-6BBD-471F-BB55-0A2C6ADE7219}" srcOrd="3" destOrd="0" presId="urn:microsoft.com/office/officeart/2008/layout/LinedList"/>
    <dgm:cxn modelId="{B88EB4FE-2914-4103-9E4B-D504F294DD3B}" type="presParOf" srcId="{0FF50623-6BBD-471F-BB55-0A2C6ADE7219}" destId="{E02B7632-F0F3-41CE-A9EE-84EEA93558E2}" srcOrd="0" destOrd="0" presId="urn:microsoft.com/office/officeart/2008/layout/LinedList"/>
    <dgm:cxn modelId="{411B8B29-00CE-4EFE-98F7-10884F15624C}" type="presParOf" srcId="{0FF50623-6BBD-471F-BB55-0A2C6ADE7219}" destId="{E76A971B-7914-402D-B59B-D806CAC47BF8}"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53E151-FA8B-4B4B-AB53-6F00F9318EF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B9FD6A97-2ED7-4DC8-9860-7A94417C3085}">
      <dgm:prSet/>
      <dgm:spPr/>
      <dgm:t>
        <a:bodyPr/>
        <a:lstStyle/>
        <a:p>
          <a:r>
            <a:rPr lang="en-GB" dirty="0">
              <a:solidFill>
                <a:schemeClr val="bg1"/>
              </a:solidFill>
            </a:rPr>
            <a:t>Some Science courses may require </a:t>
          </a:r>
          <a:r>
            <a:rPr lang="en-GB" dirty="0">
              <a:solidFill>
                <a:schemeClr val="tx1"/>
              </a:solidFill>
            </a:rPr>
            <a:t>two</a:t>
          </a:r>
          <a:r>
            <a:rPr lang="en-GB" dirty="0">
              <a:solidFill>
                <a:schemeClr val="bg1"/>
              </a:solidFill>
            </a:rPr>
            <a:t> Science subjects (usually Chemistry plus a second Science subject e.g., Dentistry)</a:t>
          </a:r>
          <a:endParaRPr lang="en-US" dirty="0">
            <a:solidFill>
              <a:schemeClr val="bg1"/>
            </a:solidFill>
          </a:endParaRPr>
        </a:p>
      </dgm:t>
    </dgm:pt>
    <dgm:pt modelId="{766C6B4E-BA8D-4391-9FB2-C470AF03DF33}" type="parTrans" cxnId="{ECD57936-D841-4A9E-821C-832362EACC7A}">
      <dgm:prSet/>
      <dgm:spPr/>
      <dgm:t>
        <a:bodyPr/>
        <a:lstStyle/>
        <a:p>
          <a:endParaRPr lang="en-US"/>
        </a:p>
      </dgm:t>
    </dgm:pt>
    <dgm:pt modelId="{1BB47F69-2DAA-44EA-BE2D-358187D978B7}" type="sibTrans" cxnId="{ECD57936-D841-4A9E-821C-832362EACC7A}">
      <dgm:prSet/>
      <dgm:spPr/>
      <dgm:t>
        <a:bodyPr/>
        <a:lstStyle/>
        <a:p>
          <a:endParaRPr lang="en-US"/>
        </a:p>
      </dgm:t>
    </dgm:pt>
    <dgm:pt modelId="{1B7DCAD7-1E8E-41C4-A284-59618DAD4596}">
      <dgm:prSet/>
      <dgm:spPr/>
      <dgm:t>
        <a:bodyPr/>
        <a:lstStyle/>
        <a:p>
          <a:r>
            <a:rPr lang="en-GB" dirty="0"/>
            <a:t>If a student wishes to keep all Science options open, then s/he may need to take Chemistry plus another Science subject</a:t>
          </a:r>
          <a:endParaRPr lang="en-US" dirty="0"/>
        </a:p>
      </dgm:t>
    </dgm:pt>
    <dgm:pt modelId="{F9A19D71-E10C-4D36-9399-67DDAFC8DAD9}" type="parTrans" cxnId="{5CAB4466-7D8F-4DAC-9851-856F46909DB9}">
      <dgm:prSet/>
      <dgm:spPr/>
      <dgm:t>
        <a:bodyPr/>
        <a:lstStyle/>
        <a:p>
          <a:endParaRPr lang="en-US"/>
        </a:p>
      </dgm:t>
    </dgm:pt>
    <dgm:pt modelId="{DDBD3827-6D5D-4E52-8AA0-4713C6B34CDD}" type="sibTrans" cxnId="{5CAB4466-7D8F-4DAC-9851-856F46909DB9}">
      <dgm:prSet/>
      <dgm:spPr/>
      <dgm:t>
        <a:bodyPr/>
        <a:lstStyle/>
        <a:p>
          <a:endParaRPr lang="en-US"/>
        </a:p>
      </dgm:t>
    </dgm:pt>
    <dgm:pt modelId="{389F31F9-D7CF-4427-94A4-57DE0AB3555F}" type="pres">
      <dgm:prSet presAssocID="{6A53E151-FA8B-4B4B-AB53-6F00F9318EFC}" presName="linear" presStyleCnt="0">
        <dgm:presLayoutVars>
          <dgm:animLvl val="lvl"/>
          <dgm:resizeHandles val="exact"/>
        </dgm:presLayoutVars>
      </dgm:prSet>
      <dgm:spPr/>
    </dgm:pt>
    <dgm:pt modelId="{2609022E-7B15-4B92-B7F8-A70EB2C14A9F}" type="pres">
      <dgm:prSet presAssocID="{B9FD6A97-2ED7-4DC8-9860-7A94417C3085}" presName="parentText" presStyleLbl="node1" presStyleIdx="0" presStyleCnt="2">
        <dgm:presLayoutVars>
          <dgm:chMax val="0"/>
          <dgm:bulletEnabled val="1"/>
        </dgm:presLayoutVars>
      </dgm:prSet>
      <dgm:spPr/>
    </dgm:pt>
    <dgm:pt modelId="{F077FB0C-15F0-432D-90AE-D84B29A887C2}" type="pres">
      <dgm:prSet presAssocID="{1BB47F69-2DAA-44EA-BE2D-358187D978B7}" presName="spacer" presStyleCnt="0"/>
      <dgm:spPr/>
    </dgm:pt>
    <dgm:pt modelId="{CBF40744-7344-46E4-A5BE-3F7598829BB6}" type="pres">
      <dgm:prSet presAssocID="{1B7DCAD7-1E8E-41C4-A284-59618DAD4596}" presName="parentText" presStyleLbl="node1" presStyleIdx="1" presStyleCnt="2">
        <dgm:presLayoutVars>
          <dgm:chMax val="0"/>
          <dgm:bulletEnabled val="1"/>
        </dgm:presLayoutVars>
      </dgm:prSet>
      <dgm:spPr/>
    </dgm:pt>
  </dgm:ptLst>
  <dgm:cxnLst>
    <dgm:cxn modelId="{ECD57936-D841-4A9E-821C-832362EACC7A}" srcId="{6A53E151-FA8B-4B4B-AB53-6F00F9318EFC}" destId="{B9FD6A97-2ED7-4DC8-9860-7A94417C3085}" srcOrd="0" destOrd="0" parTransId="{766C6B4E-BA8D-4391-9FB2-C470AF03DF33}" sibTransId="{1BB47F69-2DAA-44EA-BE2D-358187D978B7}"/>
    <dgm:cxn modelId="{5CAB4466-7D8F-4DAC-9851-856F46909DB9}" srcId="{6A53E151-FA8B-4B4B-AB53-6F00F9318EFC}" destId="{1B7DCAD7-1E8E-41C4-A284-59618DAD4596}" srcOrd="1" destOrd="0" parTransId="{F9A19D71-E10C-4D36-9399-67DDAFC8DAD9}" sibTransId="{DDBD3827-6D5D-4E52-8AA0-4713C6B34CDD}"/>
    <dgm:cxn modelId="{FDC5FB72-42A2-43C5-B1A5-BDBD8B298F97}" type="presOf" srcId="{6A53E151-FA8B-4B4B-AB53-6F00F9318EFC}" destId="{389F31F9-D7CF-4427-94A4-57DE0AB3555F}" srcOrd="0" destOrd="0" presId="urn:microsoft.com/office/officeart/2005/8/layout/vList2"/>
    <dgm:cxn modelId="{C7B4AA8C-A2D2-4700-91FA-6E05C677ABF2}" type="presOf" srcId="{1B7DCAD7-1E8E-41C4-A284-59618DAD4596}" destId="{CBF40744-7344-46E4-A5BE-3F7598829BB6}" srcOrd="0" destOrd="0" presId="urn:microsoft.com/office/officeart/2005/8/layout/vList2"/>
    <dgm:cxn modelId="{E56816C9-1081-451A-8541-6B7B9754D131}" type="presOf" srcId="{B9FD6A97-2ED7-4DC8-9860-7A94417C3085}" destId="{2609022E-7B15-4B92-B7F8-A70EB2C14A9F}" srcOrd="0" destOrd="0" presId="urn:microsoft.com/office/officeart/2005/8/layout/vList2"/>
    <dgm:cxn modelId="{2CDFC860-50CC-4ABC-AACA-DA7D826923C2}" type="presParOf" srcId="{389F31F9-D7CF-4427-94A4-57DE0AB3555F}" destId="{2609022E-7B15-4B92-B7F8-A70EB2C14A9F}" srcOrd="0" destOrd="0" presId="urn:microsoft.com/office/officeart/2005/8/layout/vList2"/>
    <dgm:cxn modelId="{445553BE-230D-41E8-B794-F6CEC034E260}" type="presParOf" srcId="{389F31F9-D7CF-4427-94A4-57DE0AB3555F}" destId="{F077FB0C-15F0-432D-90AE-D84B29A887C2}" srcOrd="1" destOrd="0" presId="urn:microsoft.com/office/officeart/2005/8/layout/vList2"/>
    <dgm:cxn modelId="{F81ABD24-4421-4BD9-9963-F2EDDA237D20}" type="presParOf" srcId="{389F31F9-D7CF-4427-94A4-57DE0AB3555F}" destId="{CBF40744-7344-46E4-A5BE-3F7598829BB6}"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BD538A4-EF4E-4233-9789-F186BAB245DF}"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CA949704-2CAF-46C3-9181-7C3E339F2FB4}">
      <dgm:prSet/>
      <dgm:spPr/>
      <dgm:t>
        <a:bodyPr/>
        <a:lstStyle/>
        <a:p>
          <a:r>
            <a:rPr lang="en-GB" dirty="0"/>
            <a:t>To keep </a:t>
          </a:r>
          <a:r>
            <a:rPr lang="en-GB" b="1" dirty="0">
              <a:solidFill>
                <a:srgbClr val="FF0000"/>
              </a:solidFill>
            </a:rPr>
            <a:t>most options</a:t>
          </a:r>
          <a:r>
            <a:rPr lang="en-GB" dirty="0"/>
            <a:t> open, students need to choose a </a:t>
          </a:r>
          <a:r>
            <a:rPr lang="en-GB" b="1" dirty="0">
              <a:solidFill>
                <a:srgbClr val="FF0000"/>
              </a:solidFill>
            </a:rPr>
            <a:t>foreign language and a Science subject</a:t>
          </a:r>
          <a:r>
            <a:rPr lang="en-GB" dirty="0"/>
            <a:t>.</a:t>
          </a:r>
          <a:endParaRPr lang="en-US" dirty="0"/>
        </a:p>
      </dgm:t>
    </dgm:pt>
    <dgm:pt modelId="{086FC554-8EC0-4EC1-8C4D-F2D97BB3E705}" type="parTrans" cxnId="{A35D8DE1-50C6-42AE-9A8C-1DF0F93673B5}">
      <dgm:prSet/>
      <dgm:spPr/>
      <dgm:t>
        <a:bodyPr/>
        <a:lstStyle/>
        <a:p>
          <a:endParaRPr lang="en-US"/>
        </a:p>
      </dgm:t>
    </dgm:pt>
    <dgm:pt modelId="{C8938F79-C255-46A9-89E1-DA65BC9674D7}" type="sibTrans" cxnId="{A35D8DE1-50C6-42AE-9A8C-1DF0F93673B5}">
      <dgm:prSet/>
      <dgm:spPr/>
      <dgm:t>
        <a:bodyPr/>
        <a:lstStyle/>
        <a:p>
          <a:endParaRPr lang="en-US"/>
        </a:p>
      </dgm:t>
    </dgm:pt>
    <dgm:pt modelId="{CB2FD3A9-9983-4283-9B5A-E7860A491194}">
      <dgm:prSet/>
      <dgm:spPr/>
      <dgm:t>
        <a:bodyPr/>
        <a:lstStyle/>
        <a:p>
          <a:r>
            <a:rPr lang="en-GB" dirty="0"/>
            <a:t>To keep</a:t>
          </a:r>
          <a:r>
            <a:rPr lang="en-GB" b="1" dirty="0"/>
            <a:t> </a:t>
          </a:r>
          <a:r>
            <a:rPr lang="en-GB" b="1" dirty="0">
              <a:solidFill>
                <a:srgbClr val="FF0000"/>
              </a:solidFill>
            </a:rPr>
            <a:t>all</a:t>
          </a:r>
          <a:r>
            <a:rPr lang="en-GB" b="1" dirty="0"/>
            <a:t> </a:t>
          </a:r>
          <a:r>
            <a:rPr lang="en-GB" dirty="0"/>
            <a:t>options open, students need to choose </a:t>
          </a:r>
          <a:r>
            <a:rPr lang="en-GB" b="1" dirty="0">
              <a:solidFill>
                <a:srgbClr val="FF0000"/>
              </a:solidFill>
            </a:rPr>
            <a:t>a foreign language and two Science subjects (including Chemistry)</a:t>
          </a:r>
          <a:endParaRPr lang="en-US" b="1" dirty="0">
            <a:solidFill>
              <a:srgbClr val="FF0000"/>
            </a:solidFill>
          </a:endParaRPr>
        </a:p>
      </dgm:t>
    </dgm:pt>
    <dgm:pt modelId="{781547A0-A8D0-48A3-B92C-D9445E89F36D}" type="parTrans" cxnId="{0E3A885B-C1C7-487C-A6EA-955E22734748}">
      <dgm:prSet/>
      <dgm:spPr/>
      <dgm:t>
        <a:bodyPr/>
        <a:lstStyle/>
        <a:p>
          <a:endParaRPr lang="en-US"/>
        </a:p>
      </dgm:t>
    </dgm:pt>
    <dgm:pt modelId="{B34618F1-D7DA-440C-9163-18069D5213B2}" type="sibTrans" cxnId="{0E3A885B-C1C7-487C-A6EA-955E22734748}">
      <dgm:prSet/>
      <dgm:spPr/>
      <dgm:t>
        <a:bodyPr/>
        <a:lstStyle/>
        <a:p>
          <a:endParaRPr lang="en-US"/>
        </a:p>
      </dgm:t>
    </dgm:pt>
    <dgm:pt modelId="{49EF86E7-0D7E-45F2-A881-D46FF39CE047}" type="pres">
      <dgm:prSet presAssocID="{2BD538A4-EF4E-4233-9789-F186BAB245DF}" presName="vert0" presStyleCnt="0">
        <dgm:presLayoutVars>
          <dgm:dir/>
          <dgm:animOne val="branch"/>
          <dgm:animLvl val="lvl"/>
        </dgm:presLayoutVars>
      </dgm:prSet>
      <dgm:spPr/>
    </dgm:pt>
    <dgm:pt modelId="{6F50C068-DA22-4C21-A883-11A243F6742E}" type="pres">
      <dgm:prSet presAssocID="{CA949704-2CAF-46C3-9181-7C3E339F2FB4}" presName="thickLine" presStyleLbl="alignNode1" presStyleIdx="0" presStyleCnt="2"/>
      <dgm:spPr/>
    </dgm:pt>
    <dgm:pt modelId="{E4899864-D9DA-4E62-9208-0A5D5FD5C0F9}" type="pres">
      <dgm:prSet presAssocID="{CA949704-2CAF-46C3-9181-7C3E339F2FB4}" presName="horz1" presStyleCnt="0"/>
      <dgm:spPr/>
    </dgm:pt>
    <dgm:pt modelId="{E88757CF-B729-41C2-9CB0-1C177DE4CFA5}" type="pres">
      <dgm:prSet presAssocID="{CA949704-2CAF-46C3-9181-7C3E339F2FB4}" presName="tx1" presStyleLbl="revTx" presStyleIdx="0" presStyleCnt="2"/>
      <dgm:spPr/>
    </dgm:pt>
    <dgm:pt modelId="{01EFF5F9-DDBA-43DA-BFFA-754BDED45189}" type="pres">
      <dgm:prSet presAssocID="{CA949704-2CAF-46C3-9181-7C3E339F2FB4}" presName="vert1" presStyleCnt="0"/>
      <dgm:spPr/>
    </dgm:pt>
    <dgm:pt modelId="{1008B455-85FF-4175-B720-C76A8986288D}" type="pres">
      <dgm:prSet presAssocID="{CB2FD3A9-9983-4283-9B5A-E7860A491194}" presName="thickLine" presStyleLbl="alignNode1" presStyleIdx="1" presStyleCnt="2"/>
      <dgm:spPr/>
    </dgm:pt>
    <dgm:pt modelId="{7A330637-2CCA-4C1C-B946-0ACE5B184B17}" type="pres">
      <dgm:prSet presAssocID="{CB2FD3A9-9983-4283-9B5A-E7860A491194}" presName="horz1" presStyleCnt="0"/>
      <dgm:spPr/>
    </dgm:pt>
    <dgm:pt modelId="{B4FD39AF-D429-4E85-A40E-BDED31B7CDE4}" type="pres">
      <dgm:prSet presAssocID="{CB2FD3A9-9983-4283-9B5A-E7860A491194}" presName="tx1" presStyleLbl="revTx" presStyleIdx="1" presStyleCnt="2"/>
      <dgm:spPr/>
    </dgm:pt>
    <dgm:pt modelId="{7E3930D8-B8CE-4722-83DC-9B33D78E3A0D}" type="pres">
      <dgm:prSet presAssocID="{CB2FD3A9-9983-4283-9B5A-E7860A491194}" presName="vert1" presStyleCnt="0"/>
      <dgm:spPr/>
    </dgm:pt>
  </dgm:ptLst>
  <dgm:cxnLst>
    <dgm:cxn modelId="{8496D63B-9A0D-4F8D-B55D-59814C4BC658}" type="presOf" srcId="{2BD538A4-EF4E-4233-9789-F186BAB245DF}" destId="{49EF86E7-0D7E-45F2-A881-D46FF39CE047}" srcOrd="0" destOrd="0" presId="urn:microsoft.com/office/officeart/2008/layout/LinedList"/>
    <dgm:cxn modelId="{0E3A885B-C1C7-487C-A6EA-955E22734748}" srcId="{2BD538A4-EF4E-4233-9789-F186BAB245DF}" destId="{CB2FD3A9-9983-4283-9B5A-E7860A491194}" srcOrd="1" destOrd="0" parTransId="{781547A0-A8D0-48A3-B92C-D9445E89F36D}" sibTransId="{B34618F1-D7DA-440C-9163-18069D5213B2}"/>
    <dgm:cxn modelId="{F6F59D5B-48EF-4AB5-95F8-48B977A7700C}" type="presOf" srcId="{CA949704-2CAF-46C3-9181-7C3E339F2FB4}" destId="{E88757CF-B729-41C2-9CB0-1C177DE4CFA5}" srcOrd="0" destOrd="0" presId="urn:microsoft.com/office/officeart/2008/layout/LinedList"/>
    <dgm:cxn modelId="{3E2D328D-6E85-4F6A-AB45-DDE3E734BEA1}" type="presOf" srcId="{CB2FD3A9-9983-4283-9B5A-E7860A491194}" destId="{B4FD39AF-D429-4E85-A40E-BDED31B7CDE4}" srcOrd="0" destOrd="0" presId="urn:microsoft.com/office/officeart/2008/layout/LinedList"/>
    <dgm:cxn modelId="{A35D8DE1-50C6-42AE-9A8C-1DF0F93673B5}" srcId="{2BD538A4-EF4E-4233-9789-F186BAB245DF}" destId="{CA949704-2CAF-46C3-9181-7C3E339F2FB4}" srcOrd="0" destOrd="0" parTransId="{086FC554-8EC0-4EC1-8C4D-F2D97BB3E705}" sibTransId="{C8938F79-C255-46A9-89E1-DA65BC9674D7}"/>
    <dgm:cxn modelId="{90E30D0A-C38B-4415-9C11-517E0EBCF570}" type="presParOf" srcId="{49EF86E7-0D7E-45F2-A881-D46FF39CE047}" destId="{6F50C068-DA22-4C21-A883-11A243F6742E}" srcOrd="0" destOrd="0" presId="urn:microsoft.com/office/officeart/2008/layout/LinedList"/>
    <dgm:cxn modelId="{DF9D13FF-3352-4FC3-B4EB-14C7DD5801B6}" type="presParOf" srcId="{49EF86E7-0D7E-45F2-A881-D46FF39CE047}" destId="{E4899864-D9DA-4E62-9208-0A5D5FD5C0F9}" srcOrd="1" destOrd="0" presId="urn:microsoft.com/office/officeart/2008/layout/LinedList"/>
    <dgm:cxn modelId="{1B836971-83E9-41FA-95C2-2C47ABA4B258}" type="presParOf" srcId="{E4899864-D9DA-4E62-9208-0A5D5FD5C0F9}" destId="{E88757CF-B729-41C2-9CB0-1C177DE4CFA5}" srcOrd="0" destOrd="0" presId="urn:microsoft.com/office/officeart/2008/layout/LinedList"/>
    <dgm:cxn modelId="{0C02B258-6D86-466A-AC49-DDF3316F63A3}" type="presParOf" srcId="{E4899864-D9DA-4E62-9208-0A5D5FD5C0F9}" destId="{01EFF5F9-DDBA-43DA-BFFA-754BDED45189}" srcOrd="1" destOrd="0" presId="urn:microsoft.com/office/officeart/2008/layout/LinedList"/>
    <dgm:cxn modelId="{3DD282DB-3E38-471C-AE9B-D61F71AA8F06}" type="presParOf" srcId="{49EF86E7-0D7E-45F2-A881-D46FF39CE047}" destId="{1008B455-85FF-4175-B720-C76A8986288D}" srcOrd="2" destOrd="0" presId="urn:microsoft.com/office/officeart/2008/layout/LinedList"/>
    <dgm:cxn modelId="{D2E767F9-E3B0-419E-BE60-FDE7284FDD06}" type="presParOf" srcId="{49EF86E7-0D7E-45F2-A881-D46FF39CE047}" destId="{7A330637-2CCA-4C1C-B946-0ACE5B184B17}" srcOrd="3" destOrd="0" presId="urn:microsoft.com/office/officeart/2008/layout/LinedList"/>
    <dgm:cxn modelId="{694285A8-B364-4C10-B38E-E208A5E7D513}" type="presParOf" srcId="{7A330637-2CCA-4C1C-B946-0ACE5B184B17}" destId="{B4FD39AF-D429-4E85-A40E-BDED31B7CDE4}" srcOrd="0" destOrd="0" presId="urn:microsoft.com/office/officeart/2008/layout/LinedList"/>
    <dgm:cxn modelId="{8DE415B2-32C7-434D-A8E6-EE8A55E31F8E}" type="presParOf" srcId="{7A330637-2CCA-4C1C-B946-0ACE5B184B17}" destId="{7E3930D8-B8CE-4722-83DC-9B33D78E3A0D}"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B371929-578A-4D09-B8C1-A16D10503339}"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D333C201-35F4-4C44-9580-ACA72E2A3894}">
      <dgm:prSet/>
      <dgm:spPr/>
      <dgm:t>
        <a:bodyPr/>
        <a:lstStyle/>
        <a:p>
          <a:r>
            <a:rPr lang="en-GB" dirty="0"/>
            <a:t>Students need to be aware that there may be long term consequences from choosing subjects</a:t>
          </a:r>
          <a:endParaRPr lang="en-US" dirty="0"/>
        </a:p>
      </dgm:t>
    </dgm:pt>
    <dgm:pt modelId="{512E3A83-21FF-4495-A113-330A526E005A}" type="parTrans" cxnId="{D7DDB64B-5B7A-429F-AC5D-1BD4D95E0E0D}">
      <dgm:prSet/>
      <dgm:spPr/>
      <dgm:t>
        <a:bodyPr/>
        <a:lstStyle/>
        <a:p>
          <a:endParaRPr lang="en-US"/>
        </a:p>
      </dgm:t>
    </dgm:pt>
    <dgm:pt modelId="{5CE8666D-5BE6-4B90-9BE5-60251DDA8E60}" type="sibTrans" cxnId="{D7DDB64B-5B7A-429F-AC5D-1BD4D95E0E0D}">
      <dgm:prSet/>
      <dgm:spPr/>
      <dgm:t>
        <a:bodyPr/>
        <a:lstStyle/>
        <a:p>
          <a:endParaRPr lang="en-US"/>
        </a:p>
      </dgm:t>
    </dgm:pt>
    <dgm:pt modelId="{6C702F00-E0BF-4BA2-85B8-F8FBF854B276}">
      <dgm:prSet/>
      <dgm:spPr/>
      <dgm:t>
        <a:bodyPr/>
        <a:lstStyle/>
        <a:p>
          <a:r>
            <a:rPr lang="en-GB"/>
            <a:t>Final decisions about careers, courses and colleges won’t be made until 6</a:t>
          </a:r>
          <a:r>
            <a:rPr lang="en-GB" baseline="30000"/>
            <a:t>th</a:t>
          </a:r>
          <a:r>
            <a:rPr lang="en-GB"/>
            <a:t> year.</a:t>
          </a:r>
          <a:endParaRPr lang="en-US"/>
        </a:p>
      </dgm:t>
    </dgm:pt>
    <dgm:pt modelId="{23BCCEEB-13D8-410B-8255-D76DFB487404}" type="parTrans" cxnId="{9A41511B-B1F8-40B7-9794-6C83D0CBC260}">
      <dgm:prSet/>
      <dgm:spPr/>
      <dgm:t>
        <a:bodyPr/>
        <a:lstStyle/>
        <a:p>
          <a:endParaRPr lang="en-US"/>
        </a:p>
      </dgm:t>
    </dgm:pt>
    <dgm:pt modelId="{D8F7F526-24B5-4999-BD03-1900FEEEC52B}" type="sibTrans" cxnId="{9A41511B-B1F8-40B7-9794-6C83D0CBC260}">
      <dgm:prSet/>
      <dgm:spPr/>
      <dgm:t>
        <a:bodyPr/>
        <a:lstStyle/>
        <a:p>
          <a:endParaRPr lang="en-US"/>
        </a:p>
      </dgm:t>
    </dgm:pt>
    <dgm:pt modelId="{C7FAEF62-A0A4-4A80-8D8B-95A6442FE496}" type="pres">
      <dgm:prSet presAssocID="{FB371929-578A-4D09-B8C1-A16D10503339}" presName="linear" presStyleCnt="0">
        <dgm:presLayoutVars>
          <dgm:animLvl val="lvl"/>
          <dgm:resizeHandles val="exact"/>
        </dgm:presLayoutVars>
      </dgm:prSet>
      <dgm:spPr/>
    </dgm:pt>
    <dgm:pt modelId="{6653B117-F7A0-49DF-82F1-32E68A45D5A0}" type="pres">
      <dgm:prSet presAssocID="{D333C201-35F4-4C44-9580-ACA72E2A3894}" presName="parentText" presStyleLbl="node1" presStyleIdx="0" presStyleCnt="2">
        <dgm:presLayoutVars>
          <dgm:chMax val="0"/>
          <dgm:bulletEnabled val="1"/>
        </dgm:presLayoutVars>
      </dgm:prSet>
      <dgm:spPr/>
    </dgm:pt>
    <dgm:pt modelId="{97486F59-90D6-42B2-8C34-6AD58379FBFF}" type="pres">
      <dgm:prSet presAssocID="{5CE8666D-5BE6-4B90-9BE5-60251DDA8E60}" presName="spacer" presStyleCnt="0"/>
      <dgm:spPr/>
    </dgm:pt>
    <dgm:pt modelId="{ECD749FC-CF7C-456A-8872-C31DEE236C61}" type="pres">
      <dgm:prSet presAssocID="{6C702F00-E0BF-4BA2-85B8-F8FBF854B276}" presName="parentText" presStyleLbl="node1" presStyleIdx="1" presStyleCnt="2" custLinFactNeighborX="-803" custLinFactNeighborY="-50000">
        <dgm:presLayoutVars>
          <dgm:chMax val="0"/>
          <dgm:bulletEnabled val="1"/>
        </dgm:presLayoutVars>
      </dgm:prSet>
      <dgm:spPr/>
    </dgm:pt>
  </dgm:ptLst>
  <dgm:cxnLst>
    <dgm:cxn modelId="{9A41511B-B1F8-40B7-9794-6C83D0CBC260}" srcId="{FB371929-578A-4D09-B8C1-A16D10503339}" destId="{6C702F00-E0BF-4BA2-85B8-F8FBF854B276}" srcOrd="1" destOrd="0" parTransId="{23BCCEEB-13D8-410B-8255-D76DFB487404}" sibTransId="{D8F7F526-24B5-4999-BD03-1900FEEEC52B}"/>
    <dgm:cxn modelId="{AC00A06B-FABC-4F29-AC00-F78CA18741D2}" type="presOf" srcId="{FB371929-578A-4D09-B8C1-A16D10503339}" destId="{C7FAEF62-A0A4-4A80-8D8B-95A6442FE496}" srcOrd="0" destOrd="0" presId="urn:microsoft.com/office/officeart/2005/8/layout/vList2"/>
    <dgm:cxn modelId="{D7DDB64B-5B7A-429F-AC5D-1BD4D95E0E0D}" srcId="{FB371929-578A-4D09-B8C1-A16D10503339}" destId="{D333C201-35F4-4C44-9580-ACA72E2A3894}" srcOrd="0" destOrd="0" parTransId="{512E3A83-21FF-4495-A113-330A526E005A}" sibTransId="{5CE8666D-5BE6-4B90-9BE5-60251DDA8E60}"/>
    <dgm:cxn modelId="{63A3D5A1-2D08-45B8-9CC3-C35E052EC225}" type="presOf" srcId="{D333C201-35F4-4C44-9580-ACA72E2A3894}" destId="{6653B117-F7A0-49DF-82F1-32E68A45D5A0}" srcOrd="0" destOrd="0" presId="urn:microsoft.com/office/officeart/2005/8/layout/vList2"/>
    <dgm:cxn modelId="{9E4BBEAA-356C-4749-BDD1-A0F0D21E1A31}" type="presOf" srcId="{6C702F00-E0BF-4BA2-85B8-F8FBF854B276}" destId="{ECD749FC-CF7C-456A-8872-C31DEE236C61}" srcOrd="0" destOrd="0" presId="urn:microsoft.com/office/officeart/2005/8/layout/vList2"/>
    <dgm:cxn modelId="{4AD5273D-45E3-4503-A910-BDD8F5D10D83}" type="presParOf" srcId="{C7FAEF62-A0A4-4A80-8D8B-95A6442FE496}" destId="{6653B117-F7A0-49DF-82F1-32E68A45D5A0}" srcOrd="0" destOrd="0" presId="urn:microsoft.com/office/officeart/2005/8/layout/vList2"/>
    <dgm:cxn modelId="{15B18062-A095-42A0-A385-E272C4332485}" type="presParOf" srcId="{C7FAEF62-A0A4-4A80-8D8B-95A6442FE496}" destId="{97486F59-90D6-42B2-8C34-6AD58379FBFF}" srcOrd="1" destOrd="0" presId="urn:microsoft.com/office/officeart/2005/8/layout/vList2"/>
    <dgm:cxn modelId="{4B6E263D-9779-4E85-9DEF-E47EE99CC993}" type="presParOf" srcId="{C7FAEF62-A0A4-4A80-8D8B-95A6442FE496}" destId="{ECD749FC-CF7C-456A-8872-C31DEE236C61}"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9F338CE-649C-404D-8CBE-999731720620}" type="doc">
      <dgm:prSet loTypeId="urn:microsoft.com/office/officeart/2008/layout/LinedList" loCatId="list" qsTypeId="urn:microsoft.com/office/officeart/2005/8/quickstyle/simple1" qsCatId="simple" csTypeId="urn:microsoft.com/office/officeart/2005/8/colors/accent0_3" csCatId="mainScheme"/>
      <dgm:spPr/>
      <dgm:t>
        <a:bodyPr/>
        <a:lstStyle/>
        <a:p>
          <a:endParaRPr lang="en-US"/>
        </a:p>
      </dgm:t>
    </dgm:pt>
    <dgm:pt modelId="{65BBB43F-638E-4423-A2D6-C4F4147AEA68}">
      <dgm:prSet/>
      <dgm:spPr/>
      <dgm:t>
        <a:bodyPr/>
        <a:lstStyle/>
        <a:p>
          <a:r>
            <a:rPr lang="en-GB" dirty="0"/>
            <a:t>The student must give careful consideration to their choices. </a:t>
          </a:r>
          <a:endParaRPr lang="en-US" dirty="0"/>
        </a:p>
      </dgm:t>
    </dgm:pt>
    <dgm:pt modelId="{2BA50C39-03E7-4009-8114-9D9FBFE756AB}" type="parTrans" cxnId="{A8038D46-DC6C-48A8-B6F6-FEB3CABF009B}">
      <dgm:prSet/>
      <dgm:spPr/>
      <dgm:t>
        <a:bodyPr/>
        <a:lstStyle/>
        <a:p>
          <a:endParaRPr lang="en-US"/>
        </a:p>
      </dgm:t>
    </dgm:pt>
    <dgm:pt modelId="{D056F6DB-B4A4-4DB6-9471-C297894D9204}" type="sibTrans" cxnId="{A8038D46-DC6C-48A8-B6F6-FEB3CABF009B}">
      <dgm:prSet/>
      <dgm:spPr/>
      <dgm:t>
        <a:bodyPr/>
        <a:lstStyle/>
        <a:p>
          <a:endParaRPr lang="en-US"/>
        </a:p>
      </dgm:t>
    </dgm:pt>
    <dgm:pt modelId="{0F999BDC-1C01-4A54-A4D5-9FF7CABFB687}">
      <dgm:prSet/>
      <dgm:spPr/>
      <dgm:t>
        <a:bodyPr/>
        <a:lstStyle/>
        <a:p>
          <a:r>
            <a:rPr lang="en-GB" dirty="0"/>
            <a:t>The final decision is with the student.</a:t>
          </a:r>
          <a:endParaRPr lang="en-US" dirty="0"/>
        </a:p>
      </dgm:t>
    </dgm:pt>
    <dgm:pt modelId="{B9100AB2-5BB1-49D8-9F8B-7A84926E7D45}" type="parTrans" cxnId="{970069ED-E484-4CD2-A39D-3808422F1E2E}">
      <dgm:prSet/>
      <dgm:spPr/>
      <dgm:t>
        <a:bodyPr/>
        <a:lstStyle/>
        <a:p>
          <a:endParaRPr lang="en-US"/>
        </a:p>
      </dgm:t>
    </dgm:pt>
    <dgm:pt modelId="{4CDFF171-9042-46FB-86CC-3F1821A9CF6D}" type="sibTrans" cxnId="{970069ED-E484-4CD2-A39D-3808422F1E2E}">
      <dgm:prSet/>
      <dgm:spPr/>
      <dgm:t>
        <a:bodyPr/>
        <a:lstStyle/>
        <a:p>
          <a:endParaRPr lang="en-US"/>
        </a:p>
      </dgm:t>
    </dgm:pt>
    <dgm:pt modelId="{B02A3251-9B3E-4353-9D1A-E0ADA6246B8D}">
      <dgm:prSet/>
      <dgm:spPr/>
      <dgm:t>
        <a:bodyPr/>
        <a:lstStyle/>
        <a:p>
          <a:r>
            <a:rPr lang="en-GB" dirty="0"/>
            <a:t>It is the responsibility of the student to familiarise him/herself with the various college/course requirements. </a:t>
          </a:r>
          <a:endParaRPr lang="en-US" dirty="0"/>
        </a:p>
      </dgm:t>
    </dgm:pt>
    <dgm:pt modelId="{1BE1C52A-0DFC-4823-9BF9-B211658A3F94}" type="parTrans" cxnId="{1617B6FD-5309-421C-A9FF-A5F4F055E66F}">
      <dgm:prSet/>
      <dgm:spPr/>
      <dgm:t>
        <a:bodyPr/>
        <a:lstStyle/>
        <a:p>
          <a:endParaRPr lang="en-US"/>
        </a:p>
      </dgm:t>
    </dgm:pt>
    <dgm:pt modelId="{85BE86BE-E937-403D-B0DA-15A2743A59A7}" type="sibTrans" cxnId="{1617B6FD-5309-421C-A9FF-A5F4F055E66F}">
      <dgm:prSet/>
      <dgm:spPr/>
      <dgm:t>
        <a:bodyPr/>
        <a:lstStyle/>
        <a:p>
          <a:endParaRPr lang="en-US"/>
        </a:p>
      </dgm:t>
    </dgm:pt>
    <dgm:pt modelId="{732665D3-7FB2-4CC0-A776-6211263935DD}">
      <dgm:prSet/>
      <dgm:spPr/>
      <dgm:t>
        <a:bodyPr/>
        <a:lstStyle/>
        <a:p>
          <a:r>
            <a:rPr lang="en-GB" dirty="0"/>
            <a:t>Useful website – </a:t>
          </a:r>
          <a:r>
            <a:rPr lang="en-GB" dirty="0">
              <a:solidFill>
                <a:srgbClr val="FF0000"/>
              </a:solidFill>
            </a:rPr>
            <a:t>www.qualifax.ie</a:t>
          </a:r>
          <a:endParaRPr lang="en-US" dirty="0">
            <a:solidFill>
              <a:srgbClr val="FF0000"/>
            </a:solidFill>
          </a:endParaRPr>
        </a:p>
      </dgm:t>
    </dgm:pt>
    <dgm:pt modelId="{E95199C5-FD40-4AEE-A9A4-E75FE12222F3}" type="parTrans" cxnId="{480D6AB4-C6A3-4FA1-AC01-A787506200CB}">
      <dgm:prSet/>
      <dgm:spPr/>
      <dgm:t>
        <a:bodyPr/>
        <a:lstStyle/>
        <a:p>
          <a:endParaRPr lang="en-US"/>
        </a:p>
      </dgm:t>
    </dgm:pt>
    <dgm:pt modelId="{863F6784-F56B-4F11-B57D-785BABD7453A}" type="sibTrans" cxnId="{480D6AB4-C6A3-4FA1-AC01-A787506200CB}">
      <dgm:prSet/>
      <dgm:spPr/>
      <dgm:t>
        <a:bodyPr/>
        <a:lstStyle/>
        <a:p>
          <a:endParaRPr lang="en-US"/>
        </a:p>
      </dgm:t>
    </dgm:pt>
    <dgm:pt modelId="{3729CDAB-C0DB-40C4-B195-C5081DCF5400}" type="pres">
      <dgm:prSet presAssocID="{19F338CE-649C-404D-8CBE-999731720620}" presName="vert0" presStyleCnt="0">
        <dgm:presLayoutVars>
          <dgm:dir/>
          <dgm:animOne val="branch"/>
          <dgm:animLvl val="lvl"/>
        </dgm:presLayoutVars>
      </dgm:prSet>
      <dgm:spPr/>
    </dgm:pt>
    <dgm:pt modelId="{852A883C-7541-43FA-8557-65C1C45953FE}" type="pres">
      <dgm:prSet presAssocID="{65BBB43F-638E-4423-A2D6-C4F4147AEA68}" presName="thickLine" presStyleLbl="alignNode1" presStyleIdx="0" presStyleCnt="4"/>
      <dgm:spPr/>
    </dgm:pt>
    <dgm:pt modelId="{893DF62E-C379-4583-A069-29BF36424FF8}" type="pres">
      <dgm:prSet presAssocID="{65BBB43F-638E-4423-A2D6-C4F4147AEA68}" presName="horz1" presStyleCnt="0"/>
      <dgm:spPr/>
    </dgm:pt>
    <dgm:pt modelId="{4822C0F6-D677-456E-A2FB-DD46C1CC66A1}" type="pres">
      <dgm:prSet presAssocID="{65BBB43F-638E-4423-A2D6-C4F4147AEA68}" presName="tx1" presStyleLbl="revTx" presStyleIdx="0" presStyleCnt="4"/>
      <dgm:spPr/>
    </dgm:pt>
    <dgm:pt modelId="{14991FF8-D00E-4502-8AB9-9702008C5E4B}" type="pres">
      <dgm:prSet presAssocID="{65BBB43F-638E-4423-A2D6-C4F4147AEA68}" presName="vert1" presStyleCnt="0"/>
      <dgm:spPr/>
    </dgm:pt>
    <dgm:pt modelId="{0BB70BFF-2269-419F-88D9-D697B92B9497}" type="pres">
      <dgm:prSet presAssocID="{0F999BDC-1C01-4A54-A4D5-9FF7CABFB687}" presName="thickLine" presStyleLbl="alignNode1" presStyleIdx="1" presStyleCnt="4"/>
      <dgm:spPr/>
    </dgm:pt>
    <dgm:pt modelId="{94AB6B57-D954-44C4-B533-5C5A3ACDB96E}" type="pres">
      <dgm:prSet presAssocID="{0F999BDC-1C01-4A54-A4D5-9FF7CABFB687}" presName="horz1" presStyleCnt="0"/>
      <dgm:spPr/>
    </dgm:pt>
    <dgm:pt modelId="{94AE0946-F416-4103-B109-2A35899A7730}" type="pres">
      <dgm:prSet presAssocID="{0F999BDC-1C01-4A54-A4D5-9FF7CABFB687}" presName="tx1" presStyleLbl="revTx" presStyleIdx="1" presStyleCnt="4"/>
      <dgm:spPr/>
    </dgm:pt>
    <dgm:pt modelId="{8799F43D-3B4B-4C74-A3C7-E145F9CDF902}" type="pres">
      <dgm:prSet presAssocID="{0F999BDC-1C01-4A54-A4D5-9FF7CABFB687}" presName="vert1" presStyleCnt="0"/>
      <dgm:spPr/>
    </dgm:pt>
    <dgm:pt modelId="{CC339138-AC09-4A31-917E-E4B680951410}" type="pres">
      <dgm:prSet presAssocID="{B02A3251-9B3E-4353-9D1A-E0ADA6246B8D}" presName="thickLine" presStyleLbl="alignNode1" presStyleIdx="2" presStyleCnt="4"/>
      <dgm:spPr/>
    </dgm:pt>
    <dgm:pt modelId="{113976D9-3B14-45A9-BFB4-A0E18F4D2E8A}" type="pres">
      <dgm:prSet presAssocID="{B02A3251-9B3E-4353-9D1A-E0ADA6246B8D}" presName="horz1" presStyleCnt="0"/>
      <dgm:spPr/>
    </dgm:pt>
    <dgm:pt modelId="{5FCCB79E-9184-4898-8401-E4D113B21F39}" type="pres">
      <dgm:prSet presAssocID="{B02A3251-9B3E-4353-9D1A-E0ADA6246B8D}" presName="tx1" presStyleLbl="revTx" presStyleIdx="2" presStyleCnt="4"/>
      <dgm:spPr/>
    </dgm:pt>
    <dgm:pt modelId="{59F5065E-D577-496B-ACDD-ABB3B42F028E}" type="pres">
      <dgm:prSet presAssocID="{B02A3251-9B3E-4353-9D1A-E0ADA6246B8D}" presName="vert1" presStyleCnt="0"/>
      <dgm:spPr/>
    </dgm:pt>
    <dgm:pt modelId="{AA35D5B2-3466-4F2A-9FB8-96BCE79C5DCA}" type="pres">
      <dgm:prSet presAssocID="{732665D3-7FB2-4CC0-A776-6211263935DD}" presName="thickLine" presStyleLbl="alignNode1" presStyleIdx="3" presStyleCnt="4"/>
      <dgm:spPr/>
    </dgm:pt>
    <dgm:pt modelId="{1537FA2B-7BED-4E83-A391-F262F76CFEB0}" type="pres">
      <dgm:prSet presAssocID="{732665D3-7FB2-4CC0-A776-6211263935DD}" presName="horz1" presStyleCnt="0"/>
      <dgm:spPr/>
    </dgm:pt>
    <dgm:pt modelId="{62CB272F-8247-4E07-ADE3-DBBD15576EB0}" type="pres">
      <dgm:prSet presAssocID="{732665D3-7FB2-4CC0-A776-6211263935DD}" presName="tx1" presStyleLbl="revTx" presStyleIdx="3" presStyleCnt="4"/>
      <dgm:spPr/>
    </dgm:pt>
    <dgm:pt modelId="{CA376FE0-A8BA-438A-BB7C-2ABA8955AE52}" type="pres">
      <dgm:prSet presAssocID="{732665D3-7FB2-4CC0-A776-6211263935DD}" presName="vert1" presStyleCnt="0"/>
      <dgm:spPr/>
    </dgm:pt>
  </dgm:ptLst>
  <dgm:cxnLst>
    <dgm:cxn modelId="{0ED24306-C31D-4880-BB97-40054BE9A150}" type="presOf" srcId="{732665D3-7FB2-4CC0-A776-6211263935DD}" destId="{62CB272F-8247-4E07-ADE3-DBBD15576EB0}" srcOrd="0" destOrd="0" presId="urn:microsoft.com/office/officeart/2008/layout/LinedList"/>
    <dgm:cxn modelId="{91E7E542-D3BE-47F6-8983-1F33ED0D600D}" type="presOf" srcId="{19F338CE-649C-404D-8CBE-999731720620}" destId="{3729CDAB-C0DB-40C4-B195-C5081DCF5400}" srcOrd="0" destOrd="0" presId="urn:microsoft.com/office/officeart/2008/layout/LinedList"/>
    <dgm:cxn modelId="{A8038D46-DC6C-48A8-B6F6-FEB3CABF009B}" srcId="{19F338CE-649C-404D-8CBE-999731720620}" destId="{65BBB43F-638E-4423-A2D6-C4F4147AEA68}" srcOrd="0" destOrd="0" parTransId="{2BA50C39-03E7-4009-8114-9D9FBFE756AB}" sibTransId="{D056F6DB-B4A4-4DB6-9471-C297894D9204}"/>
    <dgm:cxn modelId="{2FA78994-98C9-4547-B99C-B057270F9350}" type="presOf" srcId="{65BBB43F-638E-4423-A2D6-C4F4147AEA68}" destId="{4822C0F6-D677-456E-A2FB-DD46C1CC66A1}" srcOrd="0" destOrd="0" presId="urn:microsoft.com/office/officeart/2008/layout/LinedList"/>
    <dgm:cxn modelId="{0BA4F19C-CE60-45AD-9761-A08FA986B56C}" type="presOf" srcId="{0F999BDC-1C01-4A54-A4D5-9FF7CABFB687}" destId="{94AE0946-F416-4103-B109-2A35899A7730}" srcOrd="0" destOrd="0" presId="urn:microsoft.com/office/officeart/2008/layout/LinedList"/>
    <dgm:cxn modelId="{480D6AB4-C6A3-4FA1-AC01-A787506200CB}" srcId="{19F338CE-649C-404D-8CBE-999731720620}" destId="{732665D3-7FB2-4CC0-A776-6211263935DD}" srcOrd="3" destOrd="0" parTransId="{E95199C5-FD40-4AEE-A9A4-E75FE12222F3}" sibTransId="{863F6784-F56B-4F11-B57D-785BABD7453A}"/>
    <dgm:cxn modelId="{7EB5BCC1-6467-4CE3-90C4-EFDAAF24C378}" type="presOf" srcId="{B02A3251-9B3E-4353-9D1A-E0ADA6246B8D}" destId="{5FCCB79E-9184-4898-8401-E4D113B21F39}" srcOrd="0" destOrd="0" presId="urn:microsoft.com/office/officeart/2008/layout/LinedList"/>
    <dgm:cxn modelId="{970069ED-E484-4CD2-A39D-3808422F1E2E}" srcId="{19F338CE-649C-404D-8CBE-999731720620}" destId="{0F999BDC-1C01-4A54-A4D5-9FF7CABFB687}" srcOrd="1" destOrd="0" parTransId="{B9100AB2-5BB1-49D8-9F8B-7A84926E7D45}" sibTransId="{4CDFF171-9042-46FB-86CC-3F1821A9CF6D}"/>
    <dgm:cxn modelId="{1617B6FD-5309-421C-A9FF-A5F4F055E66F}" srcId="{19F338CE-649C-404D-8CBE-999731720620}" destId="{B02A3251-9B3E-4353-9D1A-E0ADA6246B8D}" srcOrd="2" destOrd="0" parTransId="{1BE1C52A-0DFC-4823-9BF9-B211658A3F94}" sibTransId="{85BE86BE-E937-403D-B0DA-15A2743A59A7}"/>
    <dgm:cxn modelId="{38898A2B-59E4-4CAD-BA6B-2303D49CDE2E}" type="presParOf" srcId="{3729CDAB-C0DB-40C4-B195-C5081DCF5400}" destId="{852A883C-7541-43FA-8557-65C1C45953FE}" srcOrd="0" destOrd="0" presId="urn:microsoft.com/office/officeart/2008/layout/LinedList"/>
    <dgm:cxn modelId="{3289F17B-6C0D-4692-8E08-10CF5FAD8948}" type="presParOf" srcId="{3729CDAB-C0DB-40C4-B195-C5081DCF5400}" destId="{893DF62E-C379-4583-A069-29BF36424FF8}" srcOrd="1" destOrd="0" presId="urn:microsoft.com/office/officeart/2008/layout/LinedList"/>
    <dgm:cxn modelId="{E3BB017F-34F3-4347-BE43-32C15870A98C}" type="presParOf" srcId="{893DF62E-C379-4583-A069-29BF36424FF8}" destId="{4822C0F6-D677-456E-A2FB-DD46C1CC66A1}" srcOrd="0" destOrd="0" presId="urn:microsoft.com/office/officeart/2008/layout/LinedList"/>
    <dgm:cxn modelId="{69A0C996-D1E2-4AA4-A73C-1AF73117CF8C}" type="presParOf" srcId="{893DF62E-C379-4583-A069-29BF36424FF8}" destId="{14991FF8-D00E-4502-8AB9-9702008C5E4B}" srcOrd="1" destOrd="0" presId="urn:microsoft.com/office/officeart/2008/layout/LinedList"/>
    <dgm:cxn modelId="{19D4C77D-7408-413D-9287-64B442A1F81F}" type="presParOf" srcId="{3729CDAB-C0DB-40C4-B195-C5081DCF5400}" destId="{0BB70BFF-2269-419F-88D9-D697B92B9497}" srcOrd="2" destOrd="0" presId="urn:microsoft.com/office/officeart/2008/layout/LinedList"/>
    <dgm:cxn modelId="{7982EB42-277C-46D5-8BAA-6A362E0D791D}" type="presParOf" srcId="{3729CDAB-C0DB-40C4-B195-C5081DCF5400}" destId="{94AB6B57-D954-44C4-B533-5C5A3ACDB96E}" srcOrd="3" destOrd="0" presId="urn:microsoft.com/office/officeart/2008/layout/LinedList"/>
    <dgm:cxn modelId="{4987D7A8-8ACB-43B4-90C6-B24FBB8B90E9}" type="presParOf" srcId="{94AB6B57-D954-44C4-B533-5C5A3ACDB96E}" destId="{94AE0946-F416-4103-B109-2A35899A7730}" srcOrd="0" destOrd="0" presId="urn:microsoft.com/office/officeart/2008/layout/LinedList"/>
    <dgm:cxn modelId="{F11CC6A2-0B51-4CE7-9A69-B839C8E1DBB2}" type="presParOf" srcId="{94AB6B57-D954-44C4-B533-5C5A3ACDB96E}" destId="{8799F43D-3B4B-4C74-A3C7-E145F9CDF902}" srcOrd="1" destOrd="0" presId="urn:microsoft.com/office/officeart/2008/layout/LinedList"/>
    <dgm:cxn modelId="{0E4A6B57-A200-4D1A-AD16-06B14ECEB223}" type="presParOf" srcId="{3729CDAB-C0DB-40C4-B195-C5081DCF5400}" destId="{CC339138-AC09-4A31-917E-E4B680951410}" srcOrd="4" destOrd="0" presId="urn:microsoft.com/office/officeart/2008/layout/LinedList"/>
    <dgm:cxn modelId="{B4DD636C-440C-4C20-8E41-04F880889D01}" type="presParOf" srcId="{3729CDAB-C0DB-40C4-B195-C5081DCF5400}" destId="{113976D9-3B14-45A9-BFB4-A0E18F4D2E8A}" srcOrd="5" destOrd="0" presId="urn:microsoft.com/office/officeart/2008/layout/LinedList"/>
    <dgm:cxn modelId="{FFBAFD71-C411-498A-8AD9-B42325C0C691}" type="presParOf" srcId="{113976D9-3B14-45A9-BFB4-A0E18F4D2E8A}" destId="{5FCCB79E-9184-4898-8401-E4D113B21F39}" srcOrd="0" destOrd="0" presId="urn:microsoft.com/office/officeart/2008/layout/LinedList"/>
    <dgm:cxn modelId="{963B5AFA-048D-4ADF-9D9D-1E0F0CC44590}" type="presParOf" srcId="{113976D9-3B14-45A9-BFB4-A0E18F4D2E8A}" destId="{59F5065E-D577-496B-ACDD-ABB3B42F028E}" srcOrd="1" destOrd="0" presId="urn:microsoft.com/office/officeart/2008/layout/LinedList"/>
    <dgm:cxn modelId="{76AF3D9C-9708-4714-9A9F-B4F78A1BF5AA}" type="presParOf" srcId="{3729CDAB-C0DB-40C4-B195-C5081DCF5400}" destId="{AA35D5B2-3466-4F2A-9FB8-96BCE79C5DCA}" srcOrd="6" destOrd="0" presId="urn:microsoft.com/office/officeart/2008/layout/LinedList"/>
    <dgm:cxn modelId="{D2174AA6-80B6-4816-A778-4F7775D13814}" type="presParOf" srcId="{3729CDAB-C0DB-40C4-B195-C5081DCF5400}" destId="{1537FA2B-7BED-4E83-A391-F262F76CFEB0}" srcOrd="7" destOrd="0" presId="urn:microsoft.com/office/officeart/2008/layout/LinedList"/>
    <dgm:cxn modelId="{F38DF6BA-91E0-4C7A-A6F1-8654FBD8CF70}" type="presParOf" srcId="{1537FA2B-7BED-4E83-A391-F262F76CFEB0}" destId="{62CB272F-8247-4E07-ADE3-DBBD15576EB0}" srcOrd="0" destOrd="0" presId="urn:microsoft.com/office/officeart/2008/layout/LinedList"/>
    <dgm:cxn modelId="{97772F25-9E78-41AF-95C2-E5CC678ECC96}" type="presParOf" srcId="{1537FA2B-7BED-4E83-A391-F262F76CFEB0}" destId="{CA376FE0-A8BA-438A-BB7C-2ABA8955AE52}"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1A4F86-C52F-4A63-8122-C085B31859C4}">
      <dsp:nvSpPr>
        <dsp:cNvPr id="0" name=""/>
        <dsp:cNvSpPr/>
      </dsp:nvSpPr>
      <dsp:spPr>
        <a:xfrm>
          <a:off x="0" y="0"/>
          <a:ext cx="68580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794689-EB95-41E0-90BD-2F4DEF8E7F38}">
      <dsp:nvSpPr>
        <dsp:cNvPr id="0" name=""/>
        <dsp:cNvSpPr/>
      </dsp:nvSpPr>
      <dsp:spPr>
        <a:xfrm>
          <a:off x="0" y="0"/>
          <a:ext cx="6858000" cy="228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980" tIns="220980" rIns="220980" bIns="220980" numCol="1" spcCol="1270" anchor="t" anchorCtr="0">
          <a:noAutofit/>
        </a:bodyPr>
        <a:lstStyle/>
        <a:p>
          <a:pPr marL="0" lvl="0" indent="0" algn="l" defTabSz="2578100">
            <a:lnSpc>
              <a:spcPct val="90000"/>
            </a:lnSpc>
            <a:spcBef>
              <a:spcPct val="0"/>
            </a:spcBef>
            <a:spcAft>
              <a:spcPct val="35000"/>
            </a:spcAft>
            <a:buNone/>
          </a:pPr>
          <a:r>
            <a:rPr lang="en-GB" sz="5800" kern="1200" dirty="0">
              <a:latin typeface="Aharoni" panose="02010803020104030203" pitchFamily="2" charset="-79"/>
              <a:cs typeface="Aharoni" panose="02010803020104030203" pitchFamily="2" charset="-79"/>
            </a:rPr>
            <a:t>Physical Education (2020 Exam)</a:t>
          </a:r>
          <a:endParaRPr lang="en-US" sz="5800" kern="1200" dirty="0">
            <a:latin typeface="Aharoni" panose="02010803020104030203" pitchFamily="2" charset="-79"/>
            <a:cs typeface="Aharoni" panose="02010803020104030203" pitchFamily="2" charset="-79"/>
          </a:endParaRPr>
        </a:p>
      </dsp:txBody>
      <dsp:txXfrm>
        <a:off x="0" y="0"/>
        <a:ext cx="6858000" cy="2286000"/>
      </dsp:txXfrm>
    </dsp:sp>
    <dsp:sp modelId="{4F14CB7A-6853-4E03-949B-D88DF097AF9D}">
      <dsp:nvSpPr>
        <dsp:cNvPr id="0" name=""/>
        <dsp:cNvSpPr/>
      </dsp:nvSpPr>
      <dsp:spPr>
        <a:xfrm>
          <a:off x="0" y="2286000"/>
          <a:ext cx="68580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D3DB58-821D-4929-8A95-D26AF4C6D67D}">
      <dsp:nvSpPr>
        <dsp:cNvPr id="0" name=""/>
        <dsp:cNvSpPr/>
      </dsp:nvSpPr>
      <dsp:spPr>
        <a:xfrm>
          <a:off x="0" y="2286000"/>
          <a:ext cx="6858000" cy="228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980" tIns="220980" rIns="220980" bIns="220980" numCol="1" spcCol="1270" anchor="t" anchorCtr="0">
          <a:noAutofit/>
        </a:bodyPr>
        <a:lstStyle/>
        <a:p>
          <a:pPr marL="0" lvl="0" indent="0" algn="l" defTabSz="2578100">
            <a:lnSpc>
              <a:spcPct val="90000"/>
            </a:lnSpc>
            <a:spcBef>
              <a:spcPct val="0"/>
            </a:spcBef>
            <a:spcAft>
              <a:spcPct val="35000"/>
            </a:spcAft>
            <a:buNone/>
          </a:pPr>
          <a:r>
            <a:rPr lang="en-GB" sz="5800" kern="1200" dirty="0">
              <a:latin typeface="Aharoni" panose="02010803020104030203" pitchFamily="2" charset="-79"/>
              <a:cs typeface="Aharoni" panose="02010803020104030203" pitchFamily="2" charset="-79"/>
            </a:rPr>
            <a:t>Computer Science (Science)</a:t>
          </a:r>
          <a:endParaRPr lang="en-US" sz="5800" kern="1200" dirty="0">
            <a:latin typeface="Aharoni" panose="02010803020104030203" pitchFamily="2" charset="-79"/>
            <a:cs typeface="Aharoni" panose="02010803020104030203" pitchFamily="2" charset="-79"/>
          </a:endParaRPr>
        </a:p>
      </dsp:txBody>
      <dsp:txXfrm>
        <a:off x="0" y="2286000"/>
        <a:ext cx="6858000" cy="2286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D71FD2-4658-4E16-9EE8-A7A852648055}">
      <dsp:nvSpPr>
        <dsp:cNvPr id="0" name=""/>
        <dsp:cNvSpPr/>
      </dsp:nvSpPr>
      <dsp:spPr>
        <a:xfrm>
          <a:off x="0" y="0"/>
          <a:ext cx="685800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792DA4-4C07-4C80-B4AD-6680CA0B9E0F}">
      <dsp:nvSpPr>
        <dsp:cNvPr id="0" name=""/>
        <dsp:cNvSpPr/>
      </dsp:nvSpPr>
      <dsp:spPr>
        <a:xfrm>
          <a:off x="0" y="0"/>
          <a:ext cx="6858000" cy="228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GB" sz="4000" kern="1200" dirty="0"/>
            <a:t>The Cadets (Army, Air Corp, and Naval Service) also require a foreign language.</a:t>
          </a:r>
          <a:endParaRPr lang="en-US" sz="4000" kern="1200" dirty="0"/>
        </a:p>
      </dsp:txBody>
      <dsp:txXfrm>
        <a:off x="0" y="0"/>
        <a:ext cx="6858000" cy="2286000"/>
      </dsp:txXfrm>
    </dsp:sp>
    <dsp:sp modelId="{ACCC0FE1-2FCE-4105-A7B0-B29C62E39558}">
      <dsp:nvSpPr>
        <dsp:cNvPr id="0" name=""/>
        <dsp:cNvSpPr/>
      </dsp:nvSpPr>
      <dsp:spPr>
        <a:xfrm>
          <a:off x="0" y="2286000"/>
          <a:ext cx="685800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2B7632-F0F3-41CE-A9EE-84EEA93558E2}">
      <dsp:nvSpPr>
        <dsp:cNvPr id="0" name=""/>
        <dsp:cNvSpPr/>
      </dsp:nvSpPr>
      <dsp:spPr>
        <a:xfrm>
          <a:off x="0" y="2286000"/>
          <a:ext cx="6858000" cy="228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GB" sz="4000" kern="1200"/>
            <a:t>To meet the language requirement, an O6 on a pass paper is sufficient.</a:t>
          </a:r>
          <a:endParaRPr lang="en-US" sz="4000" kern="1200"/>
        </a:p>
      </dsp:txBody>
      <dsp:txXfrm>
        <a:off x="0" y="2286000"/>
        <a:ext cx="6858000" cy="2286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09022E-7B15-4B92-B7F8-A70EB2C14A9F}">
      <dsp:nvSpPr>
        <dsp:cNvPr id="0" name=""/>
        <dsp:cNvSpPr/>
      </dsp:nvSpPr>
      <dsp:spPr>
        <a:xfrm>
          <a:off x="0" y="65159"/>
          <a:ext cx="6858000" cy="21762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kern="1200" dirty="0">
              <a:solidFill>
                <a:schemeClr val="bg1"/>
              </a:solidFill>
            </a:rPr>
            <a:t>Some Science courses may require </a:t>
          </a:r>
          <a:r>
            <a:rPr lang="en-GB" sz="3100" kern="1200" dirty="0">
              <a:solidFill>
                <a:schemeClr val="tx1"/>
              </a:solidFill>
            </a:rPr>
            <a:t>two</a:t>
          </a:r>
          <a:r>
            <a:rPr lang="en-GB" sz="3100" kern="1200" dirty="0">
              <a:solidFill>
                <a:schemeClr val="bg1"/>
              </a:solidFill>
            </a:rPr>
            <a:t> Science subjects (usually Chemistry plus a second Science subject e.g., Dentistry)</a:t>
          </a:r>
          <a:endParaRPr lang="en-US" sz="3100" kern="1200" dirty="0">
            <a:solidFill>
              <a:schemeClr val="bg1"/>
            </a:solidFill>
          </a:endParaRPr>
        </a:p>
      </dsp:txBody>
      <dsp:txXfrm>
        <a:off x="106233" y="171392"/>
        <a:ext cx="6645534" cy="1963734"/>
      </dsp:txXfrm>
    </dsp:sp>
    <dsp:sp modelId="{CBF40744-7344-46E4-A5BE-3F7598829BB6}">
      <dsp:nvSpPr>
        <dsp:cNvPr id="0" name=""/>
        <dsp:cNvSpPr/>
      </dsp:nvSpPr>
      <dsp:spPr>
        <a:xfrm>
          <a:off x="0" y="2330640"/>
          <a:ext cx="6858000" cy="2176200"/>
        </a:xfrm>
        <a:prstGeom prst="roundRect">
          <a:avLst/>
        </a:prstGeom>
        <a:solidFill>
          <a:schemeClr val="accent5">
            <a:hueOff val="-80521"/>
            <a:satOff val="-17"/>
            <a:lumOff val="-199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kern="1200" dirty="0"/>
            <a:t>If a student wishes to keep all Science options open, then s/he may need to take Chemistry plus another Science subject</a:t>
          </a:r>
          <a:endParaRPr lang="en-US" sz="3100" kern="1200" dirty="0"/>
        </a:p>
      </dsp:txBody>
      <dsp:txXfrm>
        <a:off x="106233" y="2436873"/>
        <a:ext cx="6645534" cy="19637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50C068-DA22-4C21-A883-11A243F6742E}">
      <dsp:nvSpPr>
        <dsp:cNvPr id="0" name=""/>
        <dsp:cNvSpPr/>
      </dsp:nvSpPr>
      <dsp:spPr>
        <a:xfrm>
          <a:off x="0" y="0"/>
          <a:ext cx="685800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8757CF-B729-41C2-9CB0-1C177DE4CFA5}">
      <dsp:nvSpPr>
        <dsp:cNvPr id="0" name=""/>
        <dsp:cNvSpPr/>
      </dsp:nvSpPr>
      <dsp:spPr>
        <a:xfrm>
          <a:off x="0" y="0"/>
          <a:ext cx="6858000" cy="228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GB" sz="3300" kern="1200" dirty="0"/>
            <a:t>To keep </a:t>
          </a:r>
          <a:r>
            <a:rPr lang="en-GB" sz="3300" b="1" kern="1200" dirty="0">
              <a:solidFill>
                <a:srgbClr val="FF0000"/>
              </a:solidFill>
            </a:rPr>
            <a:t>most options</a:t>
          </a:r>
          <a:r>
            <a:rPr lang="en-GB" sz="3300" kern="1200" dirty="0"/>
            <a:t> open, students need to choose a </a:t>
          </a:r>
          <a:r>
            <a:rPr lang="en-GB" sz="3300" b="1" kern="1200" dirty="0">
              <a:solidFill>
                <a:srgbClr val="FF0000"/>
              </a:solidFill>
            </a:rPr>
            <a:t>foreign language and a Science subject</a:t>
          </a:r>
          <a:r>
            <a:rPr lang="en-GB" sz="3300" kern="1200" dirty="0"/>
            <a:t>.</a:t>
          </a:r>
          <a:endParaRPr lang="en-US" sz="3300" kern="1200" dirty="0"/>
        </a:p>
      </dsp:txBody>
      <dsp:txXfrm>
        <a:off x="0" y="0"/>
        <a:ext cx="6858000" cy="2286000"/>
      </dsp:txXfrm>
    </dsp:sp>
    <dsp:sp modelId="{1008B455-85FF-4175-B720-C76A8986288D}">
      <dsp:nvSpPr>
        <dsp:cNvPr id="0" name=""/>
        <dsp:cNvSpPr/>
      </dsp:nvSpPr>
      <dsp:spPr>
        <a:xfrm>
          <a:off x="0" y="2286000"/>
          <a:ext cx="685800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FD39AF-D429-4E85-A40E-BDED31B7CDE4}">
      <dsp:nvSpPr>
        <dsp:cNvPr id="0" name=""/>
        <dsp:cNvSpPr/>
      </dsp:nvSpPr>
      <dsp:spPr>
        <a:xfrm>
          <a:off x="0" y="2286000"/>
          <a:ext cx="6858000" cy="228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GB" sz="3300" kern="1200" dirty="0"/>
            <a:t>To keep</a:t>
          </a:r>
          <a:r>
            <a:rPr lang="en-GB" sz="3300" b="1" kern="1200" dirty="0"/>
            <a:t> </a:t>
          </a:r>
          <a:r>
            <a:rPr lang="en-GB" sz="3300" b="1" kern="1200" dirty="0">
              <a:solidFill>
                <a:srgbClr val="FF0000"/>
              </a:solidFill>
            </a:rPr>
            <a:t>all</a:t>
          </a:r>
          <a:r>
            <a:rPr lang="en-GB" sz="3300" b="1" kern="1200" dirty="0"/>
            <a:t> </a:t>
          </a:r>
          <a:r>
            <a:rPr lang="en-GB" sz="3300" kern="1200" dirty="0"/>
            <a:t>options open, students need to choose </a:t>
          </a:r>
          <a:r>
            <a:rPr lang="en-GB" sz="3300" b="1" kern="1200" dirty="0">
              <a:solidFill>
                <a:srgbClr val="FF0000"/>
              </a:solidFill>
            </a:rPr>
            <a:t>a foreign language and two Science subjects (including Chemistry)</a:t>
          </a:r>
          <a:endParaRPr lang="en-US" sz="3300" b="1" kern="1200" dirty="0">
            <a:solidFill>
              <a:srgbClr val="FF0000"/>
            </a:solidFill>
          </a:endParaRPr>
        </a:p>
      </dsp:txBody>
      <dsp:txXfrm>
        <a:off x="0" y="2286000"/>
        <a:ext cx="6858000" cy="2286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53B117-F7A0-49DF-82F1-32E68A45D5A0}">
      <dsp:nvSpPr>
        <dsp:cNvPr id="0" name=""/>
        <dsp:cNvSpPr/>
      </dsp:nvSpPr>
      <dsp:spPr>
        <a:xfrm>
          <a:off x="0" y="30917"/>
          <a:ext cx="6858000" cy="28080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GB" sz="4000" kern="1200" dirty="0"/>
            <a:t>Students need to be aware that there may be long term consequences from choosing subjects</a:t>
          </a:r>
          <a:endParaRPr lang="en-US" sz="4000" kern="1200" dirty="0"/>
        </a:p>
      </dsp:txBody>
      <dsp:txXfrm>
        <a:off x="137075" y="167992"/>
        <a:ext cx="6583850" cy="2533850"/>
      </dsp:txXfrm>
    </dsp:sp>
    <dsp:sp modelId="{ECD749FC-CF7C-456A-8872-C31DEE236C61}">
      <dsp:nvSpPr>
        <dsp:cNvPr id="0" name=""/>
        <dsp:cNvSpPr/>
      </dsp:nvSpPr>
      <dsp:spPr>
        <a:xfrm>
          <a:off x="0" y="2896518"/>
          <a:ext cx="6858000" cy="2808000"/>
        </a:xfrm>
        <a:prstGeom prst="roundRect">
          <a:avLst/>
        </a:prstGeom>
        <a:solidFill>
          <a:schemeClr val="accent2">
            <a:hueOff val="7321072"/>
            <a:satOff val="-57942"/>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GB" sz="4000" kern="1200"/>
            <a:t>Final decisions about careers, courses and colleges won’t be made until 6</a:t>
          </a:r>
          <a:r>
            <a:rPr lang="en-GB" sz="4000" kern="1200" baseline="30000"/>
            <a:t>th</a:t>
          </a:r>
          <a:r>
            <a:rPr lang="en-GB" sz="4000" kern="1200"/>
            <a:t> year.</a:t>
          </a:r>
          <a:endParaRPr lang="en-US" sz="4000" kern="1200"/>
        </a:p>
      </dsp:txBody>
      <dsp:txXfrm>
        <a:off x="137075" y="3033593"/>
        <a:ext cx="6583850" cy="25338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2A883C-7541-43FA-8557-65C1C45953FE}">
      <dsp:nvSpPr>
        <dsp:cNvPr id="0" name=""/>
        <dsp:cNvSpPr/>
      </dsp:nvSpPr>
      <dsp:spPr>
        <a:xfrm>
          <a:off x="0" y="0"/>
          <a:ext cx="685800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22C0F6-D677-456E-A2FB-DD46C1CC66A1}">
      <dsp:nvSpPr>
        <dsp:cNvPr id="0" name=""/>
        <dsp:cNvSpPr/>
      </dsp:nvSpPr>
      <dsp:spPr>
        <a:xfrm>
          <a:off x="0" y="0"/>
          <a:ext cx="6858000" cy="1247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dirty="0"/>
            <a:t>The student must give careful consideration to their choices. </a:t>
          </a:r>
          <a:endParaRPr lang="en-US" sz="2500" kern="1200" dirty="0"/>
        </a:p>
      </dsp:txBody>
      <dsp:txXfrm>
        <a:off x="0" y="0"/>
        <a:ext cx="6858000" cy="1247660"/>
      </dsp:txXfrm>
    </dsp:sp>
    <dsp:sp modelId="{0BB70BFF-2269-419F-88D9-D697B92B9497}">
      <dsp:nvSpPr>
        <dsp:cNvPr id="0" name=""/>
        <dsp:cNvSpPr/>
      </dsp:nvSpPr>
      <dsp:spPr>
        <a:xfrm>
          <a:off x="0" y="1247660"/>
          <a:ext cx="685800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AE0946-F416-4103-B109-2A35899A7730}">
      <dsp:nvSpPr>
        <dsp:cNvPr id="0" name=""/>
        <dsp:cNvSpPr/>
      </dsp:nvSpPr>
      <dsp:spPr>
        <a:xfrm>
          <a:off x="0" y="1247660"/>
          <a:ext cx="6858000" cy="1247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dirty="0"/>
            <a:t>The final decision is with the student.</a:t>
          </a:r>
          <a:endParaRPr lang="en-US" sz="2500" kern="1200" dirty="0"/>
        </a:p>
      </dsp:txBody>
      <dsp:txXfrm>
        <a:off x="0" y="1247660"/>
        <a:ext cx="6858000" cy="1247660"/>
      </dsp:txXfrm>
    </dsp:sp>
    <dsp:sp modelId="{CC339138-AC09-4A31-917E-E4B680951410}">
      <dsp:nvSpPr>
        <dsp:cNvPr id="0" name=""/>
        <dsp:cNvSpPr/>
      </dsp:nvSpPr>
      <dsp:spPr>
        <a:xfrm>
          <a:off x="0" y="2495320"/>
          <a:ext cx="685800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CCB79E-9184-4898-8401-E4D113B21F39}">
      <dsp:nvSpPr>
        <dsp:cNvPr id="0" name=""/>
        <dsp:cNvSpPr/>
      </dsp:nvSpPr>
      <dsp:spPr>
        <a:xfrm>
          <a:off x="0" y="2495320"/>
          <a:ext cx="6858000" cy="1247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dirty="0"/>
            <a:t>It is the responsibility of the student to familiarise him/herself with the various college/course requirements. </a:t>
          </a:r>
          <a:endParaRPr lang="en-US" sz="2500" kern="1200" dirty="0"/>
        </a:p>
      </dsp:txBody>
      <dsp:txXfrm>
        <a:off x="0" y="2495320"/>
        <a:ext cx="6858000" cy="1247660"/>
      </dsp:txXfrm>
    </dsp:sp>
    <dsp:sp modelId="{AA35D5B2-3466-4F2A-9FB8-96BCE79C5DCA}">
      <dsp:nvSpPr>
        <dsp:cNvPr id="0" name=""/>
        <dsp:cNvSpPr/>
      </dsp:nvSpPr>
      <dsp:spPr>
        <a:xfrm>
          <a:off x="0" y="3742979"/>
          <a:ext cx="685800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CB272F-8247-4E07-ADE3-DBBD15576EB0}">
      <dsp:nvSpPr>
        <dsp:cNvPr id="0" name=""/>
        <dsp:cNvSpPr/>
      </dsp:nvSpPr>
      <dsp:spPr>
        <a:xfrm>
          <a:off x="0" y="3742980"/>
          <a:ext cx="6858000" cy="1247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dirty="0"/>
            <a:t>Useful website – </a:t>
          </a:r>
          <a:r>
            <a:rPr lang="en-GB" sz="2500" kern="1200" dirty="0">
              <a:solidFill>
                <a:srgbClr val="FF0000"/>
              </a:solidFill>
            </a:rPr>
            <a:t>www.qualifax.ie</a:t>
          </a:r>
          <a:endParaRPr lang="en-US" sz="2500" kern="1200" dirty="0">
            <a:solidFill>
              <a:srgbClr val="FF0000"/>
            </a:solidFill>
          </a:endParaRPr>
        </a:p>
      </dsp:txBody>
      <dsp:txXfrm>
        <a:off x="0" y="3742980"/>
        <a:ext cx="6858000" cy="124766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9BC38F-D9BF-4A35-8D75-E180B7C0119F}" type="datetimeFigureOut">
              <a:rPr lang="en-GB" smtClean="0"/>
              <a:t>25/01/2021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FE28EC-8DE0-4DF7-A510-0E3C9B7038EF}" type="slidenum">
              <a:rPr lang="en-GB" smtClean="0"/>
              <a:t>‹#›</a:t>
            </a:fld>
            <a:endParaRPr lang="en-GB"/>
          </a:p>
        </p:txBody>
      </p:sp>
    </p:spTree>
    <p:extLst>
      <p:ext uri="{BB962C8B-B14F-4D97-AF65-F5344CB8AC3E}">
        <p14:creationId xmlns:p14="http://schemas.microsoft.com/office/powerpoint/2010/main" val="174196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DFE28EC-8DE0-4DF7-A510-0E3C9B7038EF}" type="slidenum">
              <a:rPr lang="en-GB" smtClean="0"/>
              <a:t>28</a:t>
            </a:fld>
            <a:endParaRPr lang="en-GB"/>
          </a:p>
        </p:txBody>
      </p:sp>
    </p:spTree>
    <p:extLst>
      <p:ext uri="{BB962C8B-B14F-4D97-AF65-F5344CB8AC3E}">
        <p14:creationId xmlns:p14="http://schemas.microsoft.com/office/powerpoint/2010/main" val="1345301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DFE28EC-8DE0-4DF7-A510-0E3C9B7038EF}" type="slidenum">
              <a:rPr lang="en-GB" smtClean="0"/>
              <a:t>32</a:t>
            </a:fld>
            <a:endParaRPr lang="en-GB"/>
          </a:p>
        </p:txBody>
      </p:sp>
    </p:spTree>
    <p:extLst>
      <p:ext uri="{BB962C8B-B14F-4D97-AF65-F5344CB8AC3E}">
        <p14:creationId xmlns:p14="http://schemas.microsoft.com/office/powerpoint/2010/main" val="3286137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DD129-A8C2-419E-B641-6CC90F50732D}"/>
              </a:ext>
            </a:extLst>
          </p:cNvPr>
          <p:cNvSpPr>
            <a:spLocks noGrp="1"/>
          </p:cNvSpPr>
          <p:nvPr>
            <p:ph type="ctrTitle"/>
          </p:nvPr>
        </p:nvSpPr>
        <p:spPr>
          <a:xfrm>
            <a:off x="762000" y="1524000"/>
            <a:ext cx="10668000"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B33C04-8A23-4499-A6EF-1D190F0FB38E}"/>
              </a:ext>
            </a:extLst>
          </p:cNvPr>
          <p:cNvSpPr>
            <a:spLocks noGrp="1"/>
          </p:cNvSpPr>
          <p:nvPr>
            <p:ph type="subTitle" idx="1"/>
          </p:nvPr>
        </p:nvSpPr>
        <p:spPr>
          <a:xfrm>
            <a:off x="762000" y="4571999"/>
            <a:ext cx="10668000" cy="15240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FA99FB-5674-4BC5-949F-8D45EC167511}"/>
              </a:ext>
            </a:extLst>
          </p:cNvPr>
          <p:cNvSpPr>
            <a:spLocks noGrp="1"/>
          </p:cNvSpPr>
          <p:nvPr>
            <p:ph type="dt" sz="half" idx="10"/>
          </p:nvPr>
        </p:nvSpPr>
        <p:spPr/>
        <p:txBody>
          <a:bodyPr/>
          <a:lstStyle/>
          <a:p>
            <a:fld id="{76969C88-B244-455D-A017-012B25B1ACDD}" type="datetimeFigureOut">
              <a:rPr lang="en-US" smtClean="0"/>
              <a:t>1/25/2021</a:t>
            </a:fld>
            <a:endParaRPr lang="en-US"/>
          </a:p>
        </p:txBody>
      </p:sp>
      <p:sp>
        <p:nvSpPr>
          <p:cNvPr id="5" name="Footer Placeholder 4">
            <a:extLst>
              <a:ext uri="{FF2B5EF4-FFF2-40B4-BE49-F238E27FC236}">
                <a16:creationId xmlns:a16="http://schemas.microsoft.com/office/drawing/2014/main" id="{0763CF93-DD67-4FE2-8083-864693FE8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5E934-32B6-44B1-9622-67F30BDA3F3A}"/>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4283967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5B09-FC60-445F-8A12-79869BEC60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219F7-87F2-409F-BB0B-8FE9270C98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C2BB8-59E0-4EB2-B3BE-59D8641EE133}"/>
              </a:ext>
            </a:extLst>
          </p:cNvPr>
          <p:cNvSpPr>
            <a:spLocks noGrp="1"/>
          </p:cNvSpPr>
          <p:nvPr>
            <p:ph type="dt" sz="half" idx="10"/>
          </p:nvPr>
        </p:nvSpPr>
        <p:spPr/>
        <p:txBody>
          <a:bodyPr/>
          <a:lstStyle/>
          <a:p>
            <a:fld id="{76969C88-B244-455D-A017-012B25B1ACDD}" type="datetimeFigureOut">
              <a:rPr lang="en-US" smtClean="0"/>
              <a:t>1/25/2021</a:t>
            </a:fld>
            <a:endParaRPr lang="en-US"/>
          </a:p>
        </p:txBody>
      </p:sp>
      <p:sp>
        <p:nvSpPr>
          <p:cNvPr id="5" name="Footer Placeholder 4">
            <a:extLst>
              <a:ext uri="{FF2B5EF4-FFF2-40B4-BE49-F238E27FC236}">
                <a16:creationId xmlns:a16="http://schemas.microsoft.com/office/drawing/2014/main" id="{2D56984E-C0DE-461B-8011-8FC31B0EE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FE7C03-68D3-445E-A5A2-8A935CFC97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231579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21F0D7-112D-48B1-B32B-170B1AA2B51E}"/>
              </a:ext>
            </a:extLst>
          </p:cNvPr>
          <p:cNvSpPr>
            <a:spLocks noGrp="1"/>
          </p:cNvSpPr>
          <p:nvPr>
            <p:ph type="title" orient="vert"/>
          </p:nvPr>
        </p:nvSpPr>
        <p:spPr>
          <a:xfrm>
            <a:off x="9143998" y="761999"/>
            <a:ext cx="2286000" cy="5334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27A7C1-8E5B-41DA-9802-F242D382B66B}"/>
              </a:ext>
            </a:extLst>
          </p:cNvPr>
          <p:cNvSpPr>
            <a:spLocks noGrp="1"/>
          </p:cNvSpPr>
          <p:nvPr>
            <p:ph type="body" orient="vert" idx="1"/>
          </p:nvPr>
        </p:nvSpPr>
        <p:spPr>
          <a:xfrm>
            <a:off x="762001" y="761999"/>
            <a:ext cx="7619999" cy="5334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61CC7-F5B1-464A-8127-60645FB21081}"/>
              </a:ext>
            </a:extLst>
          </p:cNvPr>
          <p:cNvSpPr>
            <a:spLocks noGrp="1"/>
          </p:cNvSpPr>
          <p:nvPr>
            <p:ph type="dt" sz="half" idx="10"/>
          </p:nvPr>
        </p:nvSpPr>
        <p:spPr/>
        <p:txBody>
          <a:bodyPr/>
          <a:lstStyle/>
          <a:p>
            <a:fld id="{76969C88-B244-455D-A017-012B25B1ACDD}" type="datetimeFigureOut">
              <a:rPr lang="en-US" smtClean="0"/>
              <a:t>1/25/2021</a:t>
            </a:fld>
            <a:endParaRPr lang="en-US"/>
          </a:p>
        </p:txBody>
      </p:sp>
      <p:sp>
        <p:nvSpPr>
          <p:cNvPr id="5" name="Footer Placeholder 4">
            <a:extLst>
              <a:ext uri="{FF2B5EF4-FFF2-40B4-BE49-F238E27FC236}">
                <a16:creationId xmlns:a16="http://schemas.microsoft.com/office/drawing/2014/main" id="{53B94302-B381-4F37-A9FF-5CC551917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07151-541F-4104-B989-83A9DCA6E61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091256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AF011-A499-4054-89BF-A4800A68F60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66FB6E8-D956-45B5-9B4A-9D31DF466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DB9DB-9E62-4292-915C-1DD4134740DB}"/>
              </a:ext>
            </a:extLst>
          </p:cNvPr>
          <p:cNvSpPr>
            <a:spLocks noGrp="1"/>
          </p:cNvSpPr>
          <p:nvPr>
            <p:ph type="dt" sz="half" idx="10"/>
          </p:nvPr>
        </p:nvSpPr>
        <p:spPr/>
        <p:txBody>
          <a:bodyPr/>
          <a:lstStyle/>
          <a:p>
            <a:fld id="{76969C88-B244-455D-A017-012B25B1ACDD}" type="datetimeFigureOut">
              <a:rPr lang="en-US" smtClean="0"/>
              <a:t>1/25/2021</a:t>
            </a:fld>
            <a:endParaRPr lang="en-US"/>
          </a:p>
        </p:txBody>
      </p:sp>
      <p:sp>
        <p:nvSpPr>
          <p:cNvPr id="5" name="Footer Placeholder 4">
            <a:extLst>
              <a:ext uri="{FF2B5EF4-FFF2-40B4-BE49-F238E27FC236}">
                <a16:creationId xmlns:a16="http://schemas.microsoft.com/office/drawing/2014/main" id="{2BD462F1-BC30-4172-8353-363123A1D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92EE8A-96DF-4D7D-B434-778324756D04}"/>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494193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453A-F2B4-4EDB-B8FA-150267BC1A9A}"/>
              </a:ext>
            </a:extLst>
          </p:cNvPr>
          <p:cNvSpPr>
            <a:spLocks noGrp="1"/>
          </p:cNvSpPr>
          <p:nvPr>
            <p:ph type="title"/>
          </p:nvPr>
        </p:nvSpPr>
        <p:spPr>
          <a:xfrm>
            <a:off x="762000" y="1524000"/>
            <a:ext cx="10668000" cy="3038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C46C51-ADF1-48FC-A4D9-38C369E78304}"/>
              </a:ext>
            </a:extLst>
          </p:cNvPr>
          <p:cNvSpPr>
            <a:spLocks noGrp="1"/>
          </p:cNvSpPr>
          <p:nvPr>
            <p:ph type="body" idx="1"/>
          </p:nvPr>
        </p:nvSpPr>
        <p:spPr>
          <a:xfrm>
            <a:off x="762000" y="4589463"/>
            <a:ext cx="10668000" cy="15065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C43B56-4DC7-490B-AEFD-55ED1ECFF82E}"/>
              </a:ext>
            </a:extLst>
          </p:cNvPr>
          <p:cNvSpPr>
            <a:spLocks noGrp="1"/>
          </p:cNvSpPr>
          <p:nvPr>
            <p:ph type="dt" sz="half" idx="10"/>
          </p:nvPr>
        </p:nvSpPr>
        <p:spPr/>
        <p:txBody>
          <a:bodyPr/>
          <a:lstStyle/>
          <a:p>
            <a:fld id="{76969C88-B244-455D-A017-012B25B1ACDD}" type="datetimeFigureOut">
              <a:rPr lang="en-US" smtClean="0"/>
              <a:t>1/25/2021</a:t>
            </a:fld>
            <a:endParaRPr lang="en-US"/>
          </a:p>
        </p:txBody>
      </p:sp>
      <p:sp>
        <p:nvSpPr>
          <p:cNvPr id="5" name="Footer Placeholder 4">
            <a:extLst>
              <a:ext uri="{FF2B5EF4-FFF2-40B4-BE49-F238E27FC236}">
                <a16:creationId xmlns:a16="http://schemas.microsoft.com/office/drawing/2014/main" id="{454738F8-C4B2-41D8-B627-A6DDB24B2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F43D49-23F8-4C4B-9C30-EDC030EE6F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389468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556D-6916-42E6-8820-8A0D328A5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2747A5-C962-477F-89AA-A32385D57996}"/>
              </a:ext>
            </a:extLst>
          </p:cNvPr>
          <p:cNvSpPr>
            <a:spLocks noGrp="1"/>
          </p:cNvSpPr>
          <p:nvPr>
            <p:ph sz="half" idx="1"/>
          </p:nvPr>
        </p:nvSpPr>
        <p:spPr>
          <a:xfrm>
            <a:off x="762000" y="2285999"/>
            <a:ext cx="5151119"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D08312-30FC-44D8-B2A9-B5CAAD9F066F}"/>
              </a:ext>
            </a:extLst>
          </p:cNvPr>
          <p:cNvSpPr>
            <a:spLocks noGrp="1"/>
          </p:cNvSpPr>
          <p:nvPr>
            <p:ph sz="half" idx="2"/>
          </p:nvPr>
        </p:nvSpPr>
        <p:spPr>
          <a:xfrm>
            <a:off x="6278879" y="2285999"/>
            <a:ext cx="5151121"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ED84EB-AF90-4F19-A376-0FE5E50F9EA5}"/>
              </a:ext>
            </a:extLst>
          </p:cNvPr>
          <p:cNvSpPr>
            <a:spLocks noGrp="1"/>
          </p:cNvSpPr>
          <p:nvPr>
            <p:ph type="dt" sz="half" idx="10"/>
          </p:nvPr>
        </p:nvSpPr>
        <p:spPr/>
        <p:txBody>
          <a:bodyPr/>
          <a:lstStyle/>
          <a:p>
            <a:fld id="{76969C88-B244-455D-A017-012B25B1ACDD}" type="datetimeFigureOut">
              <a:rPr lang="en-US" smtClean="0"/>
              <a:t>1/25/2021</a:t>
            </a:fld>
            <a:endParaRPr lang="en-US"/>
          </a:p>
        </p:txBody>
      </p:sp>
      <p:sp>
        <p:nvSpPr>
          <p:cNvPr id="6" name="Footer Placeholder 5">
            <a:extLst>
              <a:ext uri="{FF2B5EF4-FFF2-40B4-BE49-F238E27FC236}">
                <a16:creationId xmlns:a16="http://schemas.microsoft.com/office/drawing/2014/main" id="{7B838ED0-2789-41E4-A36E-83F92CA2E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221A83-6D60-45F0-9173-5F6D2438BC3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329456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FFAE2-03F4-4A94-86C4-9305B237CA89}"/>
              </a:ext>
            </a:extLst>
          </p:cNvPr>
          <p:cNvSpPr>
            <a:spLocks noGrp="1"/>
          </p:cNvSpPr>
          <p:nvPr>
            <p:ph type="title"/>
          </p:nvPr>
        </p:nvSpPr>
        <p:spPr>
          <a:xfrm>
            <a:off x="762000" y="762000"/>
            <a:ext cx="10668000" cy="1524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BAC5A5-E184-46B6-8AB5-C8E132D3624B}"/>
              </a:ext>
            </a:extLst>
          </p:cNvPr>
          <p:cNvSpPr>
            <a:spLocks noGrp="1"/>
          </p:cNvSpPr>
          <p:nvPr>
            <p:ph type="body" idx="1"/>
          </p:nvPr>
        </p:nvSpPr>
        <p:spPr>
          <a:xfrm>
            <a:off x="762000" y="2285999"/>
            <a:ext cx="5151119"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DCFE87-5D80-45CB-9D13-DFC9AFCEC7F9}"/>
              </a:ext>
            </a:extLst>
          </p:cNvPr>
          <p:cNvSpPr>
            <a:spLocks noGrp="1"/>
          </p:cNvSpPr>
          <p:nvPr>
            <p:ph sz="half" idx="2"/>
          </p:nvPr>
        </p:nvSpPr>
        <p:spPr>
          <a:xfrm>
            <a:off x="762000" y="3048000"/>
            <a:ext cx="5151119"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AC1E5A-8423-4749-8EDA-E13425F69658}"/>
              </a:ext>
            </a:extLst>
          </p:cNvPr>
          <p:cNvSpPr>
            <a:spLocks noGrp="1"/>
          </p:cNvSpPr>
          <p:nvPr>
            <p:ph type="body" sz="quarter" idx="3"/>
          </p:nvPr>
        </p:nvSpPr>
        <p:spPr>
          <a:xfrm>
            <a:off x="6278878" y="2286000"/>
            <a:ext cx="5151122"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832AAA-4BB8-4A3D-9C79-516F82F8001D}"/>
              </a:ext>
            </a:extLst>
          </p:cNvPr>
          <p:cNvSpPr>
            <a:spLocks noGrp="1"/>
          </p:cNvSpPr>
          <p:nvPr>
            <p:ph sz="quarter" idx="4"/>
          </p:nvPr>
        </p:nvSpPr>
        <p:spPr>
          <a:xfrm>
            <a:off x="6278878" y="3048000"/>
            <a:ext cx="5151122"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BEC63-51D3-4C70-B804-BE9EF765AD21}"/>
              </a:ext>
            </a:extLst>
          </p:cNvPr>
          <p:cNvSpPr>
            <a:spLocks noGrp="1"/>
          </p:cNvSpPr>
          <p:nvPr>
            <p:ph type="dt" sz="half" idx="10"/>
          </p:nvPr>
        </p:nvSpPr>
        <p:spPr/>
        <p:txBody>
          <a:bodyPr/>
          <a:lstStyle/>
          <a:p>
            <a:fld id="{76969C88-B244-455D-A017-012B25B1ACDD}" type="datetimeFigureOut">
              <a:rPr lang="en-US" smtClean="0"/>
              <a:t>1/25/2021</a:t>
            </a:fld>
            <a:endParaRPr lang="en-US"/>
          </a:p>
        </p:txBody>
      </p:sp>
      <p:sp>
        <p:nvSpPr>
          <p:cNvPr id="8" name="Footer Placeholder 7">
            <a:extLst>
              <a:ext uri="{FF2B5EF4-FFF2-40B4-BE49-F238E27FC236}">
                <a16:creationId xmlns:a16="http://schemas.microsoft.com/office/drawing/2014/main" id="{735CA295-8563-402F-92C3-1F20C977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FA5918-109D-4342-84C0-9774A52C9E7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242777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2662-CBD1-4498-9B6E-2961F5EF1B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F739AE-8101-4C18-8CF3-911BDF3978A8}"/>
              </a:ext>
            </a:extLst>
          </p:cNvPr>
          <p:cNvSpPr>
            <a:spLocks noGrp="1"/>
          </p:cNvSpPr>
          <p:nvPr>
            <p:ph type="dt" sz="half" idx="10"/>
          </p:nvPr>
        </p:nvSpPr>
        <p:spPr/>
        <p:txBody>
          <a:bodyPr/>
          <a:lstStyle/>
          <a:p>
            <a:fld id="{76969C88-B244-455D-A017-012B25B1ACDD}" type="datetimeFigureOut">
              <a:rPr lang="en-US" smtClean="0"/>
              <a:t>1/25/2021</a:t>
            </a:fld>
            <a:endParaRPr lang="en-US"/>
          </a:p>
        </p:txBody>
      </p:sp>
      <p:sp>
        <p:nvSpPr>
          <p:cNvPr id="4" name="Footer Placeholder 3">
            <a:extLst>
              <a:ext uri="{FF2B5EF4-FFF2-40B4-BE49-F238E27FC236}">
                <a16:creationId xmlns:a16="http://schemas.microsoft.com/office/drawing/2014/main" id="{66EB1C88-D181-449C-9BE1-E85068C188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38A2C9-E93B-4F0A-A021-9E3AEBC3FA8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88902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0AE8D9-9B42-438E-ADA6-CCFE45788460}"/>
              </a:ext>
            </a:extLst>
          </p:cNvPr>
          <p:cNvSpPr>
            <a:spLocks noGrp="1"/>
          </p:cNvSpPr>
          <p:nvPr>
            <p:ph type="dt" sz="half" idx="10"/>
          </p:nvPr>
        </p:nvSpPr>
        <p:spPr/>
        <p:txBody>
          <a:bodyPr/>
          <a:lstStyle/>
          <a:p>
            <a:fld id="{76969C88-B244-455D-A017-012B25B1ACDD}" type="datetimeFigureOut">
              <a:rPr lang="en-US" smtClean="0"/>
              <a:t>1/25/2021</a:t>
            </a:fld>
            <a:endParaRPr lang="en-US"/>
          </a:p>
        </p:txBody>
      </p:sp>
      <p:sp>
        <p:nvSpPr>
          <p:cNvPr id="3" name="Footer Placeholder 2">
            <a:extLst>
              <a:ext uri="{FF2B5EF4-FFF2-40B4-BE49-F238E27FC236}">
                <a16:creationId xmlns:a16="http://schemas.microsoft.com/office/drawing/2014/main" id="{C4F792B9-A8AF-4E13-8A25-741E89691E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3A2CF6-DBC5-4491-B213-B3CD09D3130C}"/>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607483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27076-58C8-494C-B6B1-DC86F62DDC24}"/>
              </a:ext>
            </a:extLst>
          </p:cNvPr>
          <p:cNvSpPr>
            <a:spLocks noGrp="1"/>
          </p:cNvSpPr>
          <p:nvPr>
            <p:ph type="title"/>
          </p:nvPr>
        </p:nvSpPr>
        <p:spPr>
          <a:xfrm>
            <a:off x="762000" y="761998"/>
            <a:ext cx="3810000" cy="1524002"/>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F29E36-0340-452F-8D0A-1BC3F3A388CF}"/>
              </a:ext>
            </a:extLst>
          </p:cNvPr>
          <p:cNvSpPr>
            <a:spLocks noGrp="1"/>
          </p:cNvSpPr>
          <p:nvPr>
            <p:ph idx="1"/>
          </p:nvPr>
        </p:nvSpPr>
        <p:spPr>
          <a:xfrm>
            <a:off x="5334000" y="762001"/>
            <a:ext cx="6096000" cy="5334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051C2E-E587-45E8-BDB1-DFF2F2791BF6}"/>
              </a:ext>
            </a:extLst>
          </p:cNvPr>
          <p:cNvSpPr>
            <a:spLocks noGrp="1"/>
          </p:cNvSpPr>
          <p:nvPr>
            <p:ph type="body" sz="half" idx="2"/>
          </p:nvPr>
        </p:nvSpPr>
        <p:spPr>
          <a:xfrm>
            <a:off x="762000" y="2286000"/>
            <a:ext cx="3810000" cy="38100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21D993-DEDD-470E-B48B-CB053A55A119}"/>
              </a:ext>
            </a:extLst>
          </p:cNvPr>
          <p:cNvSpPr>
            <a:spLocks noGrp="1"/>
          </p:cNvSpPr>
          <p:nvPr>
            <p:ph type="dt" sz="half" idx="10"/>
          </p:nvPr>
        </p:nvSpPr>
        <p:spPr/>
        <p:txBody>
          <a:bodyPr/>
          <a:lstStyle/>
          <a:p>
            <a:fld id="{76969C88-B244-455D-A017-012B25B1ACDD}" type="datetimeFigureOut">
              <a:rPr lang="en-US" smtClean="0"/>
              <a:t>1/25/2021</a:t>
            </a:fld>
            <a:endParaRPr lang="en-US"/>
          </a:p>
        </p:txBody>
      </p:sp>
      <p:sp>
        <p:nvSpPr>
          <p:cNvPr id="6" name="Footer Placeholder 5">
            <a:extLst>
              <a:ext uri="{FF2B5EF4-FFF2-40B4-BE49-F238E27FC236}">
                <a16:creationId xmlns:a16="http://schemas.microsoft.com/office/drawing/2014/main" id="{67926C64-7401-4CA4-859F-74472AF869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108F41-F1F6-431C-9B45-8A447F188CB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752045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104FB-422C-4023-9381-EB12F1582D44}"/>
              </a:ext>
            </a:extLst>
          </p:cNvPr>
          <p:cNvSpPr>
            <a:spLocks noGrp="1"/>
          </p:cNvSpPr>
          <p:nvPr>
            <p:ph type="title"/>
          </p:nvPr>
        </p:nvSpPr>
        <p:spPr>
          <a:xfrm>
            <a:off x="762001" y="762000"/>
            <a:ext cx="3809999" cy="1524000"/>
          </a:xfrm>
        </p:spPr>
        <p:txBody>
          <a:bodyPr anchor="t" anchorCtr="0"/>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DBA3AA-DE44-4B1F-91D1-09F67B89B941}"/>
              </a:ext>
            </a:extLst>
          </p:cNvPr>
          <p:cNvSpPr>
            <a:spLocks noGrp="1"/>
          </p:cNvSpPr>
          <p:nvPr>
            <p:ph type="pic" idx="1"/>
          </p:nvPr>
        </p:nvSpPr>
        <p:spPr>
          <a:xfrm>
            <a:off x="5334000" y="762001"/>
            <a:ext cx="6021388" cy="5334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A27B131-5117-4106-80DB-2AB208C4C953}"/>
              </a:ext>
            </a:extLst>
          </p:cNvPr>
          <p:cNvSpPr>
            <a:spLocks noGrp="1"/>
          </p:cNvSpPr>
          <p:nvPr>
            <p:ph type="body" sz="half" idx="2"/>
          </p:nvPr>
        </p:nvSpPr>
        <p:spPr>
          <a:xfrm>
            <a:off x="762001" y="2286000"/>
            <a:ext cx="3809999" cy="381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13918A-7F23-4C72-8E80-591324A3046C}"/>
              </a:ext>
            </a:extLst>
          </p:cNvPr>
          <p:cNvSpPr>
            <a:spLocks noGrp="1"/>
          </p:cNvSpPr>
          <p:nvPr>
            <p:ph type="dt" sz="half" idx="10"/>
          </p:nvPr>
        </p:nvSpPr>
        <p:spPr/>
        <p:txBody>
          <a:bodyPr/>
          <a:lstStyle/>
          <a:p>
            <a:fld id="{76969C88-B244-455D-A017-012B25B1ACDD}" type="datetimeFigureOut">
              <a:rPr lang="en-US" smtClean="0"/>
              <a:t>1/25/2021</a:t>
            </a:fld>
            <a:endParaRPr lang="en-US"/>
          </a:p>
        </p:txBody>
      </p:sp>
      <p:sp>
        <p:nvSpPr>
          <p:cNvPr id="6" name="Footer Placeholder 5">
            <a:extLst>
              <a:ext uri="{FF2B5EF4-FFF2-40B4-BE49-F238E27FC236}">
                <a16:creationId xmlns:a16="http://schemas.microsoft.com/office/drawing/2014/main" id="{181071C8-76FE-4B83-8317-BD53C7C844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23681A-6F29-48FC-9409-319ED3E96635}"/>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191949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6EF5A53-0A64-4CA5-B9C7-1CB97CB5CF1C}"/>
              </a:ext>
            </a:extLst>
          </p:cNvPr>
          <p:cNvSpPr/>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Freeform: Shape 10">
            <a:extLst>
              <a:ext uri="{FF2B5EF4-FFF2-40B4-BE49-F238E27FC236}">
                <a16:creationId xmlns:a16="http://schemas.microsoft.com/office/drawing/2014/main" id="{34ABFBEA-4EB0-4D02-A2C0-1733CD3D6F12}"/>
              </a:ext>
            </a:extLst>
          </p:cNvPr>
          <p:cNvSpPr/>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2" name="Freeform: Shape 11">
            <a:extLst>
              <a:ext uri="{FF2B5EF4-FFF2-40B4-BE49-F238E27FC236}">
                <a16:creationId xmlns:a16="http://schemas.microsoft.com/office/drawing/2014/main" id="{19E083F6-57F4-487B-A766-EA0462B1EED8}"/>
              </a:ext>
            </a:extLst>
          </p:cNvPr>
          <p:cNvSpPr/>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Placeholder 1">
            <a:extLst>
              <a:ext uri="{FF2B5EF4-FFF2-40B4-BE49-F238E27FC236}">
                <a16:creationId xmlns:a16="http://schemas.microsoft.com/office/drawing/2014/main" id="{A3A2F988-7148-4375-83D8-12EE5EBC7BE0}"/>
              </a:ext>
            </a:extLst>
          </p:cNvPr>
          <p:cNvSpPr>
            <a:spLocks noGrp="1"/>
          </p:cNvSpPr>
          <p:nvPr>
            <p:ph type="title"/>
          </p:nvPr>
        </p:nvSpPr>
        <p:spPr>
          <a:xfrm>
            <a:off x="762000" y="762000"/>
            <a:ext cx="10668000" cy="1524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896238-C5B3-4F3C-97FA-890E1A51A203}"/>
              </a:ext>
            </a:extLst>
          </p:cNvPr>
          <p:cNvSpPr>
            <a:spLocks noGrp="1"/>
          </p:cNvSpPr>
          <p:nvPr>
            <p:ph type="body" idx="1"/>
          </p:nvPr>
        </p:nvSpPr>
        <p:spPr>
          <a:xfrm>
            <a:off x="762000" y="2286000"/>
            <a:ext cx="10668000" cy="38180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D6E4474-0442-4E4B-9E5B-CA7B3951C1DA}"/>
              </a:ext>
            </a:extLst>
          </p:cNvPr>
          <p:cNvSpPr>
            <a:spLocks noGrp="1"/>
          </p:cNvSpPr>
          <p:nvPr>
            <p:ph type="dt" sz="half" idx="2"/>
          </p:nvPr>
        </p:nvSpPr>
        <p:spPr>
          <a:xfrm>
            <a:off x="9389165" y="194320"/>
            <a:ext cx="2040835"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76969C88-B244-455D-A017-012B25B1ACDD}" type="datetimeFigureOut">
              <a:rPr lang="en-US" smtClean="0"/>
              <a:pPr/>
              <a:t>1/25/2021</a:t>
            </a:fld>
            <a:endParaRPr lang="en-US"/>
          </a:p>
        </p:txBody>
      </p:sp>
      <p:sp>
        <p:nvSpPr>
          <p:cNvPr id="5" name="Footer Placeholder 4">
            <a:extLst>
              <a:ext uri="{FF2B5EF4-FFF2-40B4-BE49-F238E27FC236}">
                <a16:creationId xmlns:a16="http://schemas.microsoft.com/office/drawing/2014/main" id="{E0626A98-F887-40E1-B9BA-9D93DE90E022}"/>
              </a:ext>
            </a:extLst>
          </p:cNvPr>
          <p:cNvSpPr>
            <a:spLocks noGrp="1"/>
          </p:cNvSpPr>
          <p:nvPr>
            <p:ph type="ftr" sz="quarter" idx="3"/>
          </p:nvPr>
        </p:nvSpPr>
        <p:spPr>
          <a:xfrm>
            <a:off x="761999" y="6356350"/>
            <a:ext cx="6612835" cy="365125"/>
          </a:xfrm>
          <a:prstGeom prst="rect">
            <a:avLst/>
          </a:prstGeom>
        </p:spPr>
        <p:txBody>
          <a:bodyPr vert="horz" lIns="91440" tIns="45720" rIns="91440" bIns="45720" rtlCol="0" anchor="ctr"/>
          <a:lstStyle>
            <a:lvl1pPr algn="l">
              <a:defRPr sz="1200">
                <a:solidFill>
                  <a:schemeClr val="tx1">
                    <a:tint val="75000"/>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482C8119-73F6-4713-9AD3-3628DCDFB8F2}"/>
              </a:ext>
            </a:extLst>
          </p:cNvPr>
          <p:cNvSpPr>
            <a:spLocks noGrp="1"/>
          </p:cNvSpPr>
          <p:nvPr>
            <p:ph type="sldNum" sz="quarter" idx="4"/>
          </p:nvPr>
        </p:nvSpPr>
        <p:spPr>
          <a:xfrm>
            <a:off x="9906000" y="6356350"/>
            <a:ext cx="1524000"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07CE569E-9B7C-4CB9-AB80-C0841F922CFF}" type="slidenum">
              <a:rPr lang="en-US" smtClean="0"/>
              <a:pPr/>
              <a:t>‹#›</a:t>
            </a:fld>
            <a:endParaRPr lang="en-US"/>
          </a:p>
        </p:txBody>
      </p:sp>
    </p:spTree>
    <p:extLst>
      <p:ext uri="{BB962C8B-B14F-4D97-AF65-F5344CB8AC3E}">
        <p14:creationId xmlns:p14="http://schemas.microsoft.com/office/powerpoint/2010/main" val="1696524724"/>
      </p:ext>
    </p:extLst>
  </p:cSld>
  <p:clrMap bg1="dk1" tx1="lt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37" r:id="rId6"/>
    <p:sldLayoutId id="2147483733" r:id="rId7"/>
    <p:sldLayoutId id="2147483734" r:id="rId8"/>
    <p:sldLayoutId id="2147483735" r:id="rId9"/>
    <p:sldLayoutId id="2147483736" r:id="rId10"/>
    <p:sldLayoutId id="21474837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9.sv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2.png"/><Relationship Id="rId2" Type="http://schemas.microsoft.com/office/2007/relationships/media" Target="../media/media21.m4a"/><Relationship Id="rId1" Type="http://schemas.openxmlformats.org/officeDocument/2006/relationships/tags" Target="../tags/tag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audio" Target="../media/media24.m4a"/><Relationship Id="rId7" Type="http://schemas.openxmlformats.org/officeDocument/2006/relationships/diagramQuickStyle" Target="../diagrams/quickStyle3.xml"/><Relationship Id="rId2" Type="http://schemas.microsoft.com/office/2007/relationships/media" Target="../media/media24.m4a"/><Relationship Id="rId1" Type="http://schemas.openxmlformats.org/officeDocument/2006/relationships/tags" Target="../tags/tag5.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png"/><Relationship Id="rId4" Type="http://schemas.openxmlformats.org/officeDocument/2006/relationships/slideLayout" Target="../slideLayouts/slideLayout2.xml"/><Relationship Id="rId9" Type="http://schemas.microsoft.com/office/2007/relationships/diagramDrawing" Target="../diagrams/drawing3.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audio" Target="../media/media25.m4a"/><Relationship Id="rId7" Type="http://schemas.openxmlformats.org/officeDocument/2006/relationships/diagramQuickStyle" Target="../diagrams/quickStyle4.xml"/><Relationship Id="rId2" Type="http://schemas.microsoft.com/office/2007/relationships/media" Target="../media/media25.m4a"/><Relationship Id="rId1" Type="http://schemas.openxmlformats.org/officeDocument/2006/relationships/tags" Target="../tags/tag6.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png"/><Relationship Id="rId4" Type="http://schemas.openxmlformats.org/officeDocument/2006/relationships/slideLayout" Target="../slideLayouts/slideLayout2.xml"/><Relationship Id="rId9" Type="http://schemas.microsoft.com/office/2007/relationships/diagramDrawing" Target="../diagrams/drawing4.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2.xml"/><Relationship Id="rId7" Type="http://schemas.openxmlformats.org/officeDocument/2006/relationships/diagramColors" Target="../diagrams/colors5.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audio" Target="../media/media28.m4a"/><Relationship Id="rId7" Type="http://schemas.openxmlformats.org/officeDocument/2006/relationships/diagramLayout" Target="../diagrams/layout6.xml"/><Relationship Id="rId2" Type="http://schemas.microsoft.com/office/2007/relationships/media" Target="../media/media28.m4a"/><Relationship Id="rId1" Type="http://schemas.openxmlformats.org/officeDocument/2006/relationships/tags" Target="../tags/tag8.xml"/><Relationship Id="rId6" Type="http://schemas.openxmlformats.org/officeDocument/2006/relationships/diagramData" Target="../diagrams/data6.xml"/><Relationship Id="rId11" Type="http://schemas.openxmlformats.org/officeDocument/2006/relationships/image" Target="../media/image2.png"/><Relationship Id="rId5" Type="http://schemas.openxmlformats.org/officeDocument/2006/relationships/notesSlide" Target="../notesSlides/notesSlide1.xml"/><Relationship Id="rId10" Type="http://schemas.microsoft.com/office/2007/relationships/diagramDrawing" Target="../diagrams/drawing6.xml"/><Relationship Id="rId4" Type="http://schemas.openxmlformats.org/officeDocument/2006/relationships/slideLayout" Target="../slideLayouts/slideLayout2.xml"/><Relationship Id="rId9" Type="http://schemas.openxmlformats.org/officeDocument/2006/relationships/diagramColors" Target="../diagrams/colors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hyperlink" Target="http://www.qualifax.ie/"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audio" Target="../media/media34.m4a"/><Relationship Id="rId2" Type="http://schemas.microsoft.com/office/2007/relationships/media" Target="../media/media34.m4a"/><Relationship Id="rId1" Type="http://schemas.openxmlformats.org/officeDocument/2006/relationships/tags" Target="../tags/tag9.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audio" Target="../media/media37.m4a"/><Relationship Id="rId2" Type="http://schemas.microsoft.com/office/2007/relationships/media" Target="../media/media37.m4a"/><Relationship Id="rId1" Type="http://schemas.openxmlformats.org/officeDocument/2006/relationships/tags" Target="../tags/tag10.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audio" Target="../media/media39.m4a"/><Relationship Id="rId2" Type="http://schemas.microsoft.com/office/2007/relationships/media" Target="../media/media39.m4a"/><Relationship Id="rId1" Type="http://schemas.openxmlformats.org/officeDocument/2006/relationships/tags" Target="../tags/tag11.xml"/><Relationship Id="rId6" Type="http://schemas.openxmlformats.org/officeDocument/2006/relationships/image" Target="../media/image2.png"/><Relationship Id="rId5" Type="http://schemas.openxmlformats.org/officeDocument/2006/relationships/hyperlink" Target="mailto:caroline.doyle@tullowcs.ie" TargetMode="Externa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2.png"/><Relationship Id="rId5" Type="http://schemas.openxmlformats.org/officeDocument/2006/relationships/image" Target="../media/image13.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22D5F941-F608-47F0-9FF1-2CDD4F6B2326}"/>
              </a:ext>
            </a:extLst>
          </p:cNvPr>
          <p:cNvSpPr>
            <a:spLocks noGrp="1"/>
          </p:cNvSpPr>
          <p:nvPr>
            <p:ph type="ctrTitle"/>
          </p:nvPr>
        </p:nvSpPr>
        <p:spPr>
          <a:xfrm>
            <a:off x="6409509" y="753765"/>
            <a:ext cx="5020491" cy="3719083"/>
          </a:xfrm>
        </p:spPr>
        <p:txBody>
          <a:bodyPr>
            <a:normAutofit/>
          </a:bodyPr>
          <a:lstStyle/>
          <a:p>
            <a:pPr algn="l"/>
            <a:r>
              <a:rPr lang="en-GB" sz="4400" dirty="0"/>
              <a:t>Tullow Community School</a:t>
            </a:r>
            <a:br>
              <a:rPr lang="en-GB" sz="4400" dirty="0"/>
            </a:br>
            <a:br>
              <a:rPr lang="en-GB" sz="4400" dirty="0"/>
            </a:br>
            <a:r>
              <a:rPr lang="en-GB" sz="4400" dirty="0"/>
              <a:t>Leaving Certificate Choices</a:t>
            </a:r>
          </a:p>
        </p:txBody>
      </p:sp>
      <p:sp>
        <p:nvSpPr>
          <p:cNvPr id="3" name="Subtitle 2">
            <a:extLst>
              <a:ext uri="{FF2B5EF4-FFF2-40B4-BE49-F238E27FC236}">
                <a16:creationId xmlns:a16="http://schemas.microsoft.com/office/drawing/2014/main" id="{642D6F92-58F1-4B3A-ACAD-A42C5373CA86}"/>
              </a:ext>
            </a:extLst>
          </p:cNvPr>
          <p:cNvSpPr>
            <a:spLocks noGrp="1"/>
          </p:cNvSpPr>
          <p:nvPr>
            <p:ph type="subTitle" idx="1"/>
          </p:nvPr>
        </p:nvSpPr>
        <p:spPr>
          <a:xfrm>
            <a:off x="6857999" y="4571999"/>
            <a:ext cx="4571999" cy="1524000"/>
          </a:xfrm>
        </p:spPr>
        <p:txBody>
          <a:bodyPr>
            <a:normAutofit lnSpcReduction="10000"/>
          </a:bodyPr>
          <a:lstStyle/>
          <a:p>
            <a:pPr algn="l"/>
            <a:r>
              <a:rPr lang="en-GB" dirty="0"/>
              <a:t>					</a:t>
            </a:r>
            <a:r>
              <a:rPr lang="en-GB" sz="6000" dirty="0"/>
              <a:t>2021</a:t>
            </a:r>
          </a:p>
        </p:txBody>
      </p:sp>
      <p:pic>
        <p:nvPicPr>
          <p:cNvPr id="4" name="Picture 3">
            <a:extLst>
              <a:ext uri="{FF2B5EF4-FFF2-40B4-BE49-F238E27FC236}">
                <a16:creationId xmlns:a16="http://schemas.microsoft.com/office/drawing/2014/main" id="{68387B73-86D7-447F-BAEE-1372BC86EF69}"/>
              </a:ext>
            </a:extLst>
          </p:cNvPr>
          <p:cNvPicPr>
            <a:picLocks noChangeAspect="1"/>
          </p:cNvPicPr>
          <p:nvPr/>
        </p:nvPicPr>
        <p:blipFill rotWithShape="1">
          <a:blip r:embed="rId4"/>
          <a:srcRect l="17025" r="22591" b="1"/>
          <a:stretch/>
        </p:blipFill>
        <p:spPr>
          <a:xfrm>
            <a:off x="2" y="10"/>
            <a:ext cx="5578823" cy="6028246"/>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p:spPr>
      </p:pic>
      <p:sp>
        <p:nvSpPr>
          <p:cNvPr id="27" name="Freeform: Shape 26">
            <a:extLst>
              <a:ext uri="{FF2B5EF4-FFF2-40B4-BE49-F238E27FC236}">
                <a16:creationId xmlns:a16="http://schemas.microsoft.com/office/drawing/2014/main" id="{B47A9921-6509-49C2-BEBF-924F280660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pic>
        <p:nvPicPr>
          <p:cNvPr id="8" name="Audio 7">
            <a:hlinkClick r:id="" action="ppaction://media"/>
            <a:extLst>
              <a:ext uri="{FF2B5EF4-FFF2-40B4-BE49-F238E27FC236}">
                <a16:creationId xmlns:a16="http://schemas.microsoft.com/office/drawing/2014/main" id="{FAEA74D0-BB07-4242-8815-48377A0C33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33145856"/>
      </p:ext>
    </p:extLst>
  </p:cSld>
  <p:clrMapOvr>
    <a:masterClrMapping/>
  </p:clrMapOvr>
  <mc:AlternateContent xmlns:mc="http://schemas.openxmlformats.org/markup-compatibility/2006" xmlns:p14="http://schemas.microsoft.com/office/powerpoint/2010/main">
    <mc:Choice Requires="p14">
      <p:transition spd="slow" p14:dur="2000" advTm="42938"/>
    </mc:Choice>
    <mc:Fallback xmlns="">
      <p:transition spd="slow" advTm="42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67FC8C3-C838-422C-A996-D65845DC0264}"/>
              </a:ext>
            </a:extLst>
          </p:cNvPr>
          <p:cNvPicPr>
            <a:picLocks noChangeAspect="1"/>
          </p:cNvPicPr>
          <p:nvPr/>
        </p:nvPicPr>
        <p:blipFill rotWithShape="1">
          <a:blip r:embed="rId4"/>
          <a:srcRect l="16984" r="13607" b="-1"/>
          <a:stretch/>
        </p:blipFill>
        <p:spPr>
          <a:xfrm>
            <a:off x="2" y="10"/>
            <a:ext cx="5578823" cy="6028246"/>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p:spPr>
      </p:pic>
      <p:sp>
        <p:nvSpPr>
          <p:cNvPr id="11" name="Freeform: Shape 10">
            <a:extLst>
              <a:ext uri="{FF2B5EF4-FFF2-40B4-BE49-F238E27FC236}">
                <a16:creationId xmlns:a16="http://schemas.microsoft.com/office/drawing/2014/main" id="{E633B38B-B87A-4288-A20F-0223A6C27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3" name="Content Placeholder 2">
            <a:extLst>
              <a:ext uri="{FF2B5EF4-FFF2-40B4-BE49-F238E27FC236}">
                <a16:creationId xmlns:a16="http://schemas.microsoft.com/office/drawing/2014/main" id="{4B89D93C-BB0D-4231-8326-33498E08C4B7}"/>
              </a:ext>
            </a:extLst>
          </p:cNvPr>
          <p:cNvSpPr>
            <a:spLocks noGrp="1"/>
          </p:cNvSpPr>
          <p:nvPr>
            <p:ph idx="1"/>
          </p:nvPr>
        </p:nvSpPr>
        <p:spPr>
          <a:xfrm>
            <a:off x="6096000" y="892098"/>
            <a:ext cx="5958468" cy="5597912"/>
          </a:xfrm>
        </p:spPr>
        <p:txBody>
          <a:bodyPr>
            <a:noAutofit/>
          </a:bodyPr>
          <a:lstStyle/>
          <a:p>
            <a:pPr>
              <a:lnSpc>
                <a:spcPct val="115000"/>
              </a:lnSpc>
            </a:pPr>
            <a:r>
              <a:rPr lang="en-GB" sz="2000" dirty="0">
                <a:solidFill>
                  <a:schemeClr val="bg1">
                    <a:alpha val="70000"/>
                  </a:schemeClr>
                </a:solidFill>
                <a:latin typeface="Aharoni" panose="02010803020104030203" pitchFamily="2" charset="-79"/>
                <a:cs typeface="Aharoni" panose="02010803020104030203" pitchFamily="2" charset="-79"/>
              </a:rPr>
              <a:t>The subject consists of:</a:t>
            </a:r>
          </a:p>
          <a:p>
            <a:pPr>
              <a:lnSpc>
                <a:spcPct val="115000"/>
              </a:lnSpc>
            </a:pPr>
            <a:r>
              <a:rPr lang="en-GB" sz="2000" dirty="0">
                <a:solidFill>
                  <a:schemeClr val="bg1">
                    <a:alpha val="70000"/>
                  </a:schemeClr>
                </a:solidFill>
                <a:latin typeface="Aharoni" panose="02010803020104030203" pitchFamily="2" charset="-79"/>
                <a:cs typeface="Aharoni" panose="02010803020104030203" pitchFamily="2" charset="-79"/>
              </a:rPr>
              <a:t>A final </a:t>
            </a:r>
            <a:r>
              <a:rPr lang="en-GB" sz="2000" dirty="0">
                <a:latin typeface="Aharoni" panose="02010803020104030203" pitchFamily="2" charset="-79"/>
                <a:cs typeface="Aharoni" panose="02010803020104030203" pitchFamily="2" charset="-79"/>
              </a:rPr>
              <a:t>written examination </a:t>
            </a:r>
            <a:r>
              <a:rPr lang="en-GB" sz="2000" dirty="0">
                <a:solidFill>
                  <a:schemeClr val="bg1">
                    <a:alpha val="70000"/>
                  </a:schemeClr>
                </a:solidFill>
                <a:latin typeface="Aharoni" panose="02010803020104030203" pitchFamily="2" charset="-79"/>
                <a:cs typeface="Aharoni" panose="02010803020104030203" pitchFamily="2" charset="-79"/>
              </a:rPr>
              <a:t>worth </a:t>
            </a:r>
            <a:r>
              <a:rPr lang="en-GB" sz="2000" b="1" dirty="0">
                <a:latin typeface="+mj-lt"/>
                <a:cs typeface="Aharoni" panose="02010803020104030203" pitchFamily="2" charset="-79"/>
              </a:rPr>
              <a:t>50%</a:t>
            </a:r>
            <a:r>
              <a:rPr lang="en-GB" sz="2000" b="1" dirty="0">
                <a:solidFill>
                  <a:schemeClr val="bg1">
                    <a:alpha val="70000"/>
                  </a:schemeClr>
                </a:solidFill>
                <a:latin typeface="+mj-lt"/>
                <a:cs typeface="Aharoni" panose="02010803020104030203" pitchFamily="2" charset="-79"/>
              </a:rPr>
              <a:t> </a:t>
            </a:r>
            <a:r>
              <a:rPr lang="en-GB" sz="2000" dirty="0">
                <a:solidFill>
                  <a:schemeClr val="bg1">
                    <a:alpha val="70000"/>
                  </a:schemeClr>
                </a:solidFill>
                <a:latin typeface="Aharoni" panose="02010803020104030203" pitchFamily="2" charset="-79"/>
                <a:cs typeface="Aharoni" panose="02010803020104030203" pitchFamily="2" charset="-79"/>
              </a:rPr>
              <a:t>of the marks</a:t>
            </a:r>
          </a:p>
          <a:p>
            <a:pPr>
              <a:lnSpc>
                <a:spcPct val="115000"/>
              </a:lnSpc>
            </a:pPr>
            <a:r>
              <a:rPr lang="en-GB" sz="2000" dirty="0">
                <a:solidFill>
                  <a:schemeClr val="bg1">
                    <a:alpha val="70000"/>
                  </a:schemeClr>
                </a:solidFill>
                <a:latin typeface="Aharoni" panose="02010803020104030203" pitchFamily="2" charset="-79"/>
                <a:cs typeface="Aharoni" panose="02010803020104030203" pitchFamily="2" charset="-79"/>
              </a:rPr>
              <a:t>A </a:t>
            </a:r>
            <a:r>
              <a:rPr lang="en-GB" sz="2000" dirty="0">
                <a:latin typeface="Aharoni" panose="02010803020104030203" pitchFamily="2" charset="-79"/>
                <a:cs typeface="Aharoni" panose="02010803020104030203" pitchFamily="2" charset="-79"/>
              </a:rPr>
              <a:t>physical activity project </a:t>
            </a:r>
            <a:r>
              <a:rPr lang="en-GB" sz="2000" dirty="0">
                <a:solidFill>
                  <a:schemeClr val="bg1">
                    <a:alpha val="70000"/>
                  </a:schemeClr>
                </a:solidFill>
                <a:latin typeface="Aharoni" panose="02010803020104030203" pitchFamily="2" charset="-79"/>
                <a:cs typeface="Aharoni" panose="02010803020104030203" pitchFamily="2" charset="-79"/>
              </a:rPr>
              <a:t>to be completed under the supervision of the class teacher, </a:t>
            </a:r>
            <a:r>
              <a:rPr lang="en-GB" sz="2000" dirty="0">
                <a:latin typeface="Aharoni" panose="02010803020104030203" pitchFamily="2" charset="-79"/>
                <a:cs typeface="Aharoni" panose="02010803020104030203" pitchFamily="2" charset="-79"/>
              </a:rPr>
              <a:t>worth </a:t>
            </a:r>
            <a:r>
              <a:rPr lang="en-GB" sz="2000" b="1" dirty="0">
                <a:latin typeface="+mj-lt"/>
                <a:cs typeface="Aharoni" panose="02010803020104030203" pitchFamily="2" charset="-79"/>
              </a:rPr>
              <a:t>20% </a:t>
            </a:r>
            <a:r>
              <a:rPr lang="en-GB" sz="2000" dirty="0">
                <a:solidFill>
                  <a:schemeClr val="bg1">
                    <a:alpha val="70000"/>
                  </a:schemeClr>
                </a:solidFill>
                <a:latin typeface="Aharoni" panose="02010803020104030203" pitchFamily="2" charset="-79"/>
                <a:cs typeface="Aharoni" panose="02010803020104030203" pitchFamily="2" charset="-79"/>
              </a:rPr>
              <a:t>of the marks</a:t>
            </a:r>
          </a:p>
          <a:p>
            <a:pPr>
              <a:lnSpc>
                <a:spcPct val="115000"/>
              </a:lnSpc>
            </a:pPr>
            <a:r>
              <a:rPr lang="en-GB" sz="2000" dirty="0">
                <a:solidFill>
                  <a:schemeClr val="bg1">
                    <a:alpha val="70000"/>
                  </a:schemeClr>
                </a:solidFill>
                <a:latin typeface="Aharoni" panose="02010803020104030203" pitchFamily="2" charset="-79"/>
                <a:cs typeface="Aharoni" panose="02010803020104030203" pitchFamily="2" charset="-79"/>
              </a:rPr>
              <a:t>A </a:t>
            </a:r>
            <a:r>
              <a:rPr lang="en-GB" sz="2000" dirty="0">
                <a:latin typeface="Aharoni" panose="02010803020104030203" pitchFamily="2" charset="-79"/>
                <a:cs typeface="Aharoni" panose="02010803020104030203" pitchFamily="2" charset="-79"/>
              </a:rPr>
              <a:t>performance assessment</a:t>
            </a:r>
            <a:r>
              <a:rPr lang="en-GB" sz="2000" dirty="0">
                <a:solidFill>
                  <a:schemeClr val="bg1">
                    <a:alpha val="70000"/>
                  </a:schemeClr>
                </a:solidFill>
                <a:latin typeface="Aharoni" panose="02010803020104030203" pitchFamily="2" charset="-79"/>
                <a:cs typeface="Aharoni" panose="02010803020104030203" pitchFamily="2" charset="-79"/>
              </a:rPr>
              <a:t> to be completed under the supervision of the class teacher </a:t>
            </a:r>
            <a:r>
              <a:rPr lang="en-GB" sz="2000" dirty="0">
                <a:latin typeface="Aharoni" panose="02010803020104030203" pitchFamily="2" charset="-79"/>
                <a:cs typeface="Aharoni" panose="02010803020104030203" pitchFamily="2" charset="-79"/>
              </a:rPr>
              <a:t>worth </a:t>
            </a:r>
            <a:r>
              <a:rPr lang="en-GB" sz="2000" b="1" dirty="0">
                <a:latin typeface="+mj-lt"/>
                <a:cs typeface="Aharoni" panose="02010803020104030203" pitchFamily="2" charset="-79"/>
              </a:rPr>
              <a:t>30% </a:t>
            </a:r>
            <a:r>
              <a:rPr lang="en-GB" sz="2000" dirty="0">
                <a:solidFill>
                  <a:schemeClr val="bg1">
                    <a:alpha val="70000"/>
                  </a:schemeClr>
                </a:solidFill>
                <a:latin typeface="Aharoni" panose="02010803020104030203" pitchFamily="2" charset="-79"/>
                <a:cs typeface="Aharoni" panose="02010803020104030203" pitchFamily="2" charset="-79"/>
              </a:rPr>
              <a:t>of the marks available for this subject.</a:t>
            </a:r>
          </a:p>
          <a:p>
            <a:pPr>
              <a:lnSpc>
                <a:spcPct val="115000"/>
              </a:lnSpc>
            </a:pPr>
            <a:r>
              <a:rPr lang="en-GB" sz="2000" dirty="0">
                <a:solidFill>
                  <a:schemeClr val="bg1">
                    <a:alpha val="70000"/>
                  </a:schemeClr>
                </a:solidFill>
                <a:latin typeface="Aharoni" panose="02010803020104030203" pitchFamily="2" charset="-79"/>
                <a:cs typeface="Aharoni" panose="02010803020104030203" pitchFamily="2" charset="-79"/>
              </a:rPr>
              <a:t>All components will be assessed externally. The subject will be rolled out nationally for Leaving Certificate students commencing in September 2020, for examination in 2022.</a:t>
            </a:r>
          </a:p>
        </p:txBody>
      </p:sp>
      <p:sp>
        <p:nvSpPr>
          <p:cNvPr id="2" name="Title 1">
            <a:extLst>
              <a:ext uri="{FF2B5EF4-FFF2-40B4-BE49-F238E27FC236}">
                <a16:creationId xmlns:a16="http://schemas.microsoft.com/office/drawing/2014/main" id="{145BD11A-0952-44C3-82E6-4A53E4A3DC45}"/>
              </a:ext>
            </a:extLst>
          </p:cNvPr>
          <p:cNvSpPr>
            <a:spLocks noGrp="1"/>
          </p:cNvSpPr>
          <p:nvPr>
            <p:ph type="title"/>
          </p:nvPr>
        </p:nvSpPr>
        <p:spPr>
          <a:xfrm>
            <a:off x="6096000" y="78059"/>
            <a:ext cx="5334000" cy="1003609"/>
          </a:xfrm>
        </p:spPr>
        <p:txBody>
          <a:bodyPr>
            <a:normAutofit/>
          </a:bodyPr>
          <a:lstStyle/>
          <a:p>
            <a:pPr algn="ctr"/>
            <a:r>
              <a:rPr lang="en-GB" sz="3200" b="1" dirty="0"/>
              <a:t>PE</a:t>
            </a:r>
          </a:p>
        </p:txBody>
      </p:sp>
      <p:pic>
        <p:nvPicPr>
          <p:cNvPr id="6" name="Audio 5">
            <a:hlinkClick r:id="" action="ppaction://media"/>
            <a:extLst>
              <a:ext uri="{FF2B5EF4-FFF2-40B4-BE49-F238E27FC236}">
                <a16:creationId xmlns:a16="http://schemas.microsoft.com/office/drawing/2014/main" id="{15408225-2E9E-4377-B007-3298F0BF49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41616578"/>
      </p:ext>
    </p:extLst>
  </p:cSld>
  <p:clrMapOvr>
    <a:masterClrMapping/>
  </p:clrMapOvr>
  <mc:AlternateContent xmlns:mc="http://schemas.openxmlformats.org/markup-compatibility/2006" xmlns:p14="http://schemas.microsoft.com/office/powerpoint/2010/main">
    <mc:Choice Requires="p14">
      <p:transition spd="slow" p14:dur="2000" advTm="20548"/>
    </mc:Choice>
    <mc:Fallback xmlns="">
      <p:transition spd="slow" advTm="20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5" name="Freeform: Shape 8">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36" name="Freeform: Shape 10">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37" name="Freeform: Shape 12">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38" name="Rectangle 14">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4">
            <a:extLst>
              <a:ext uri="{FF2B5EF4-FFF2-40B4-BE49-F238E27FC236}">
                <a16:creationId xmlns:a16="http://schemas.microsoft.com/office/drawing/2014/main" id="{632C486A-3990-4143-92AF-C0A10B795BBE}"/>
              </a:ext>
            </a:extLst>
          </p:cNvPr>
          <p:cNvPicPr>
            <a:picLocks noChangeAspect="1"/>
          </p:cNvPicPr>
          <p:nvPr/>
        </p:nvPicPr>
        <p:blipFill rotWithShape="1">
          <a:blip r:embed="rId4"/>
          <a:srcRect l="13562" r="17029" b="-1"/>
          <a:stretch/>
        </p:blipFill>
        <p:spPr>
          <a:xfrm>
            <a:off x="2" y="10"/>
            <a:ext cx="5578823" cy="6028246"/>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p:spPr>
      </p:pic>
      <p:sp>
        <p:nvSpPr>
          <p:cNvPr id="40" name="Freeform: Shape 16">
            <a:extLst>
              <a:ext uri="{FF2B5EF4-FFF2-40B4-BE49-F238E27FC236}">
                <a16:creationId xmlns:a16="http://schemas.microsoft.com/office/drawing/2014/main" id="{E633B38B-B87A-4288-A20F-0223A6C27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3" name="Subtitle 2">
            <a:extLst>
              <a:ext uri="{FF2B5EF4-FFF2-40B4-BE49-F238E27FC236}">
                <a16:creationId xmlns:a16="http://schemas.microsoft.com/office/drawing/2014/main" id="{1AB6D385-E34B-40BA-998F-4A3A5BD4DB1A}"/>
              </a:ext>
            </a:extLst>
          </p:cNvPr>
          <p:cNvSpPr>
            <a:spLocks noGrp="1"/>
          </p:cNvSpPr>
          <p:nvPr>
            <p:ph type="subTitle" idx="1"/>
          </p:nvPr>
        </p:nvSpPr>
        <p:spPr>
          <a:xfrm>
            <a:off x="6096000" y="1884556"/>
            <a:ext cx="5334000" cy="4516244"/>
          </a:xfrm>
        </p:spPr>
        <p:txBody>
          <a:bodyPr vert="horz" lIns="91440" tIns="45720" rIns="91440" bIns="45720" rtlCol="0">
            <a:noAutofit/>
          </a:bodyPr>
          <a:lstStyle/>
          <a:p>
            <a:pPr marL="342900" indent="-228600" algn="l">
              <a:lnSpc>
                <a:spcPct val="115000"/>
              </a:lnSpc>
              <a:buFont typeface="Arial" panose="020B0604020202020204" pitchFamily="34" charset="0"/>
              <a:buChar char="•"/>
            </a:pPr>
            <a:r>
              <a:rPr lang="en-US" sz="1800" dirty="0">
                <a:solidFill>
                  <a:schemeClr val="bg1">
                    <a:alpha val="70000"/>
                  </a:schemeClr>
                </a:solidFill>
                <a:latin typeface="Aharoni" panose="02010803020104030203" pitchFamily="2" charset="-79"/>
                <a:cs typeface="Aharoni" panose="02010803020104030203" pitchFamily="2" charset="-79"/>
              </a:rPr>
              <a:t>A new specification for Leaving Certificate Computer Science was introduced on a phased basis in September 2018 and will be examined for the first time in 2020.</a:t>
            </a:r>
          </a:p>
          <a:p>
            <a:pPr marL="342900" indent="-228600" algn="l">
              <a:lnSpc>
                <a:spcPct val="115000"/>
              </a:lnSpc>
              <a:buFont typeface="Arial" panose="020B0604020202020204" pitchFamily="34" charset="0"/>
              <a:buChar char="•"/>
            </a:pPr>
            <a:endParaRPr lang="en-US" sz="1800" dirty="0">
              <a:solidFill>
                <a:schemeClr val="bg1">
                  <a:alpha val="70000"/>
                </a:schemeClr>
              </a:solidFill>
              <a:latin typeface="Aharoni" panose="02010803020104030203" pitchFamily="2" charset="-79"/>
              <a:cs typeface="Aharoni" panose="02010803020104030203" pitchFamily="2" charset="-79"/>
            </a:endParaRPr>
          </a:p>
          <a:p>
            <a:pPr marL="342900" indent="-228600" algn="l">
              <a:lnSpc>
                <a:spcPct val="115000"/>
              </a:lnSpc>
              <a:buFont typeface="Arial" panose="020B0604020202020204" pitchFamily="34" charset="0"/>
              <a:buChar char="•"/>
            </a:pPr>
            <a:r>
              <a:rPr lang="en-US" sz="1800" dirty="0">
                <a:solidFill>
                  <a:schemeClr val="bg1">
                    <a:alpha val="70000"/>
                  </a:schemeClr>
                </a:solidFill>
                <a:latin typeface="Aharoni" panose="02010803020104030203" pitchFamily="2" charset="-79"/>
                <a:cs typeface="Aharoni" panose="02010803020104030203" pitchFamily="2" charset="-79"/>
              </a:rPr>
              <a:t>The subject is only available to Leaving Certificate students in phase schools.</a:t>
            </a:r>
          </a:p>
          <a:p>
            <a:pPr marL="342900" indent="-228600" algn="l">
              <a:lnSpc>
                <a:spcPct val="115000"/>
              </a:lnSpc>
              <a:buFont typeface="Arial" panose="020B0604020202020204" pitchFamily="34" charset="0"/>
              <a:buChar char="•"/>
            </a:pPr>
            <a:endParaRPr lang="en-US" sz="1800" dirty="0">
              <a:solidFill>
                <a:schemeClr val="bg1">
                  <a:alpha val="70000"/>
                </a:schemeClr>
              </a:solidFill>
              <a:latin typeface="Aharoni" panose="02010803020104030203" pitchFamily="2" charset="-79"/>
              <a:cs typeface="Aharoni" panose="02010803020104030203" pitchFamily="2" charset="-79"/>
            </a:endParaRPr>
          </a:p>
          <a:p>
            <a:pPr marL="342900" indent="-228600" algn="l">
              <a:lnSpc>
                <a:spcPct val="115000"/>
              </a:lnSpc>
              <a:buFont typeface="Arial" panose="020B0604020202020204" pitchFamily="34" charset="0"/>
              <a:buChar char="•"/>
            </a:pPr>
            <a:r>
              <a:rPr lang="en-US" sz="1800" dirty="0">
                <a:solidFill>
                  <a:schemeClr val="bg1">
                    <a:alpha val="70000"/>
                  </a:schemeClr>
                </a:solidFill>
                <a:latin typeface="Aharoni" panose="02010803020104030203" pitchFamily="2" charset="-79"/>
                <a:cs typeface="Aharoni" panose="02010803020104030203" pitchFamily="2" charset="-79"/>
              </a:rPr>
              <a:t>This means that examination in this subject will be limited to students at the phase schools at the 2020 and 2021 Leaving Certificate examinations.</a:t>
            </a:r>
          </a:p>
        </p:txBody>
      </p:sp>
      <p:sp>
        <p:nvSpPr>
          <p:cNvPr id="2" name="Title 1">
            <a:extLst>
              <a:ext uri="{FF2B5EF4-FFF2-40B4-BE49-F238E27FC236}">
                <a16:creationId xmlns:a16="http://schemas.microsoft.com/office/drawing/2014/main" id="{E5767D5C-8D17-49B5-BD55-5BDA8C5AACB3}"/>
              </a:ext>
            </a:extLst>
          </p:cNvPr>
          <p:cNvSpPr>
            <a:spLocks noGrp="1"/>
          </p:cNvSpPr>
          <p:nvPr>
            <p:ph type="ctrTitle"/>
          </p:nvPr>
        </p:nvSpPr>
        <p:spPr>
          <a:xfrm>
            <a:off x="6096000" y="762000"/>
            <a:ext cx="5334000" cy="1524000"/>
          </a:xfrm>
        </p:spPr>
        <p:txBody>
          <a:bodyPr vert="horz" lIns="91440" tIns="45720" rIns="91440" bIns="45720" rtlCol="0" anchor="ctr">
            <a:normAutofit/>
          </a:bodyPr>
          <a:lstStyle/>
          <a:p>
            <a:pPr algn="l"/>
            <a:r>
              <a:rPr lang="en-US" sz="3200"/>
              <a:t>Computer Science</a:t>
            </a:r>
          </a:p>
        </p:txBody>
      </p:sp>
      <p:pic>
        <p:nvPicPr>
          <p:cNvPr id="4" name="Audio 3">
            <a:hlinkClick r:id="" action="ppaction://media"/>
            <a:extLst>
              <a:ext uri="{FF2B5EF4-FFF2-40B4-BE49-F238E27FC236}">
                <a16:creationId xmlns:a16="http://schemas.microsoft.com/office/drawing/2014/main" id="{557ED724-528C-40AD-869C-83B2386A21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69239293"/>
      </p:ext>
    </p:extLst>
  </p:cSld>
  <p:clrMapOvr>
    <a:masterClrMapping/>
  </p:clrMapOvr>
  <mc:AlternateContent xmlns:mc="http://schemas.openxmlformats.org/markup-compatibility/2006">
    <mc:Choice xmlns:p14="http://schemas.microsoft.com/office/powerpoint/2010/main" Requires="p14">
      <p:transition spd="slow" p14:dur="2000" advTm="11696"/>
    </mc:Choice>
    <mc:Fallback>
      <p:transition spd="slow" advTm="11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8AFA831-9059-4BE9-97CD-CD9A5369DEA4}"/>
              </a:ext>
            </a:extLst>
          </p:cNvPr>
          <p:cNvPicPr>
            <a:picLocks noChangeAspect="1"/>
          </p:cNvPicPr>
          <p:nvPr/>
        </p:nvPicPr>
        <p:blipFill rotWithShape="1">
          <a:blip r:embed="rId4"/>
          <a:srcRect l="6678" r="32011"/>
          <a:stretch/>
        </p:blipFill>
        <p:spPr>
          <a:xfrm>
            <a:off x="2" y="10"/>
            <a:ext cx="5578823" cy="6028246"/>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p:spPr>
      </p:pic>
      <p:sp>
        <p:nvSpPr>
          <p:cNvPr id="11" name="Freeform: Shape 10">
            <a:extLst>
              <a:ext uri="{FF2B5EF4-FFF2-40B4-BE49-F238E27FC236}">
                <a16:creationId xmlns:a16="http://schemas.microsoft.com/office/drawing/2014/main" id="{E633B38B-B87A-4288-A20F-0223A6C27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3" name="Content Placeholder 2">
            <a:extLst>
              <a:ext uri="{FF2B5EF4-FFF2-40B4-BE49-F238E27FC236}">
                <a16:creationId xmlns:a16="http://schemas.microsoft.com/office/drawing/2014/main" id="{7D2BB9D1-9F88-4DCB-8CCC-D8FD55FF5B44}"/>
              </a:ext>
            </a:extLst>
          </p:cNvPr>
          <p:cNvSpPr>
            <a:spLocks noGrp="1"/>
          </p:cNvSpPr>
          <p:nvPr>
            <p:ph idx="1"/>
          </p:nvPr>
        </p:nvSpPr>
        <p:spPr>
          <a:xfrm>
            <a:off x="5704116" y="747131"/>
            <a:ext cx="6487882" cy="5977053"/>
          </a:xfrm>
        </p:spPr>
        <p:txBody>
          <a:bodyPr>
            <a:noAutofit/>
          </a:bodyPr>
          <a:lstStyle/>
          <a:p>
            <a:pPr>
              <a:lnSpc>
                <a:spcPct val="115000"/>
              </a:lnSpc>
            </a:pPr>
            <a:r>
              <a:rPr lang="en-GB" sz="2400" dirty="0">
                <a:solidFill>
                  <a:schemeClr val="bg1">
                    <a:alpha val="70000"/>
                  </a:schemeClr>
                </a:solidFill>
                <a:latin typeface="Aharoni" panose="02010803020104030203" pitchFamily="2" charset="-79"/>
                <a:cs typeface="Aharoni" panose="02010803020104030203" pitchFamily="2" charset="-79"/>
              </a:rPr>
              <a:t>The subject consists of:</a:t>
            </a:r>
          </a:p>
          <a:p>
            <a:pPr>
              <a:lnSpc>
                <a:spcPct val="115000"/>
              </a:lnSpc>
            </a:pPr>
            <a:r>
              <a:rPr lang="en-GB" sz="2400" dirty="0">
                <a:solidFill>
                  <a:schemeClr val="bg1">
                    <a:alpha val="70000"/>
                  </a:schemeClr>
                </a:solidFill>
                <a:latin typeface="Aharoni" panose="02010803020104030203" pitchFamily="2" charset="-79"/>
                <a:cs typeface="Aharoni" panose="02010803020104030203" pitchFamily="2" charset="-79"/>
              </a:rPr>
              <a:t>A final examination consisting of a </a:t>
            </a:r>
            <a:r>
              <a:rPr lang="en-GB" sz="2400" dirty="0">
                <a:latin typeface="Aharoni" panose="02010803020104030203" pitchFamily="2" charset="-79"/>
                <a:cs typeface="Aharoni" panose="02010803020104030203" pitchFamily="2" charset="-79"/>
              </a:rPr>
              <a:t>paper-based element </a:t>
            </a:r>
            <a:r>
              <a:rPr lang="en-GB" sz="2400" dirty="0">
                <a:solidFill>
                  <a:schemeClr val="bg1">
                    <a:alpha val="70000"/>
                  </a:schemeClr>
                </a:solidFill>
                <a:latin typeface="Aharoni" panose="02010803020104030203" pitchFamily="2" charset="-79"/>
                <a:cs typeface="Aharoni" panose="02010803020104030203" pitchFamily="2" charset="-79"/>
              </a:rPr>
              <a:t>and a </a:t>
            </a:r>
            <a:r>
              <a:rPr lang="en-GB" sz="2400" dirty="0">
                <a:latin typeface="Aharoni" panose="02010803020104030203" pitchFamily="2" charset="-79"/>
                <a:cs typeface="Aharoni" panose="02010803020104030203" pitchFamily="2" charset="-79"/>
              </a:rPr>
              <a:t>computer-based </a:t>
            </a:r>
            <a:r>
              <a:rPr lang="en-GB" sz="2400" dirty="0">
                <a:solidFill>
                  <a:schemeClr val="bg1">
                    <a:alpha val="70000"/>
                  </a:schemeClr>
                </a:solidFill>
                <a:latin typeface="Aharoni" panose="02010803020104030203" pitchFamily="2" charset="-79"/>
                <a:cs typeface="Aharoni" panose="02010803020104030203" pitchFamily="2" charset="-79"/>
              </a:rPr>
              <a:t>element </a:t>
            </a:r>
            <a:r>
              <a:rPr lang="en-GB" sz="2400" dirty="0">
                <a:latin typeface="Aharoni" panose="02010803020104030203" pitchFamily="2" charset="-79"/>
                <a:cs typeface="Aharoni" panose="02010803020104030203" pitchFamily="2" charset="-79"/>
              </a:rPr>
              <a:t>worth </a:t>
            </a:r>
            <a:r>
              <a:rPr lang="en-GB" sz="2400" b="1" dirty="0">
                <a:latin typeface="+mj-lt"/>
                <a:cs typeface="Aharoni" panose="02010803020104030203" pitchFamily="2" charset="-79"/>
              </a:rPr>
              <a:t>70% </a:t>
            </a:r>
            <a:r>
              <a:rPr lang="en-GB" sz="2400" dirty="0">
                <a:solidFill>
                  <a:schemeClr val="bg1">
                    <a:alpha val="70000"/>
                  </a:schemeClr>
                </a:solidFill>
                <a:latin typeface="Aharoni" panose="02010803020104030203" pitchFamily="2" charset="-79"/>
                <a:cs typeface="Aharoni" panose="02010803020104030203" pitchFamily="2" charset="-79"/>
              </a:rPr>
              <a:t>of the marks,</a:t>
            </a:r>
          </a:p>
          <a:p>
            <a:pPr>
              <a:lnSpc>
                <a:spcPct val="115000"/>
              </a:lnSpc>
            </a:pPr>
            <a:r>
              <a:rPr lang="en-GB" sz="2400" dirty="0">
                <a:solidFill>
                  <a:schemeClr val="bg1">
                    <a:alpha val="70000"/>
                  </a:schemeClr>
                </a:solidFill>
                <a:latin typeface="Aharoni" panose="02010803020104030203" pitchFamily="2" charset="-79"/>
                <a:cs typeface="Aharoni" panose="02010803020104030203" pitchFamily="2" charset="-79"/>
              </a:rPr>
              <a:t>A </a:t>
            </a:r>
            <a:r>
              <a:rPr lang="en-GB" sz="2400" dirty="0">
                <a:latin typeface="Aharoni" panose="02010803020104030203" pitchFamily="2" charset="-79"/>
                <a:cs typeface="Aharoni" panose="02010803020104030203" pitchFamily="2" charset="-79"/>
              </a:rPr>
              <a:t>practical coursework project </a:t>
            </a:r>
            <a:r>
              <a:rPr lang="en-GB" sz="2400" dirty="0">
                <a:solidFill>
                  <a:schemeClr val="bg1">
                    <a:alpha val="70000"/>
                  </a:schemeClr>
                </a:solidFill>
                <a:latin typeface="Aharoni" panose="02010803020104030203" pitchFamily="2" charset="-79"/>
                <a:cs typeface="Aharoni" panose="02010803020104030203" pitchFamily="2" charset="-79"/>
              </a:rPr>
              <a:t>to be completed under the supervision of the class teacher, </a:t>
            </a:r>
            <a:r>
              <a:rPr lang="en-GB" sz="2400" dirty="0">
                <a:latin typeface="Aharoni" panose="02010803020104030203" pitchFamily="2" charset="-79"/>
                <a:cs typeface="Aharoni" panose="02010803020104030203" pitchFamily="2" charset="-79"/>
              </a:rPr>
              <a:t>worth </a:t>
            </a:r>
            <a:r>
              <a:rPr lang="en-GB" sz="2400" b="1" dirty="0">
                <a:latin typeface="+mj-lt"/>
                <a:cs typeface="Aharoni" panose="02010803020104030203" pitchFamily="2" charset="-79"/>
              </a:rPr>
              <a:t>30% </a:t>
            </a:r>
            <a:r>
              <a:rPr lang="en-GB" sz="2400" dirty="0">
                <a:solidFill>
                  <a:schemeClr val="bg1">
                    <a:alpha val="70000"/>
                  </a:schemeClr>
                </a:solidFill>
                <a:latin typeface="Aharoni" panose="02010803020104030203" pitchFamily="2" charset="-79"/>
                <a:cs typeface="Aharoni" panose="02010803020104030203" pitchFamily="2" charset="-79"/>
              </a:rPr>
              <a:t>of the marks.</a:t>
            </a:r>
          </a:p>
          <a:p>
            <a:pPr>
              <a:lnSpc>
                <a:spcPct val="115000"/>
              </a:lnSpc>
            </a:pPr>
            <a:r>
              <a:rPr lang="en-GB" sz="2400" dirty="0">
                <a:solidFill>
                  <a:schemeClr val="bg1">
                    <a:alpha val="70000"/>
                  </a:schemeClr>
                </a:solidFill>
                <a:latin typeface="Aharoni" panose="02010803020104030203" pitchFamily="2" charset="-79"/>
                <a:cs typeface="Aharoni" panose="02010803020104030203" pitchFamily="2" charset="-79"/>
              </a:rPr>
              <a:t>All components will be assessed externally. The subject will be rolled out nationally for Leaving Certificate students commencing in September 2020, for examination in 2022.</a:t>
            </a:r>
          </a:p>
        </p:txBody>
      </p:sp>
      <p:sp>
        <p:nvSpPr>
          <p:cNvPr id="2" name="Title 1">
            <a:extLst>
              <a:ext uri="{FF2B5EF4-FFF2-40B4-BE49-F238E27FC236}">
                <a16:creationId xmlns:a16="http://schemas.microsoft.com/office/drawing/2014/main" id="{0B599CFC-FD45-4651-8DAC-7ACB23DE0D04}"/>
              </a:ext>
            </a:extLst>
          </p:cNvPr>
          <p:cNvSpPr>
            <a:spLocks noGrp="1"/>
          </p:cNvSpPr>
          <p:nvPr>
            <p:ph type="title"/>
          </p:nvPr>
        </p:nvSpPr>
        <p:spPr>
          <a:xfrm>
            <a:off x="6096000" y="0"/>
            <a:ext cx="5334000" cy="977591"/>
          </a:xfrm>
        </p:spPr>
        <p:txBody>
          <a:bodyPr>
            <a:normAutofit/>
          </a:bodyPr>
          <a:lstStyle/>
          <a:p>
            <a:r>
              <a:rPr lang="en-GB" sz="3200" dirty="0">
                <a:latin typeface="Aharoni" panose="02010803020104030203" pitchFamily="2" charset="-79"/>
                <a:cs typeface="Aharoni" panose="02010803020104030203" pitchFamily="2" charset="-79"/>
              </a:rPr>
              <a:t>Computer Science</a:t>
            </a:r>
          </a:p>
        </p:txBody>
      </p:sp>
      <p:pic>
        <p:nvPicPr>
          <p:cNvPr id="4" name="Audio 3">
            <a:hlinkClick r:id="" action="ppaction://media"/>
            <a:extLst>
              <a:ext uri="{FF2B5EF4-FFF2-40B4-BE49-F238E27FC236}">
                <a16:creationId xmlns:a16="http://schemas.microsoft.com/office/drawing/2014/main" id="{62CB8C74-98A5-42AB-8AAF-B88E3B0A71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512373435"/>
      </p:ext>
    </p:extLst>
  </p:cSld>
  <p:clrMapOvr>
    <a:masterClrMapping/>
  </p:clrMapOvr>
  <mc:AlternateContent xmlns:mc="http://schemas.openxmlformats.org/markup-compatibility/2006" xmlns:p14="http://schemas.microsoft.com/office/powerpoint/2010/main">
    <mc:Choice Requires="p14">
      <p:transition spd="slow" p14:dur="2000" advTm="16441"/>
    </mc:Choice>
    <mc:Fallback xmlns="">
      <p:transition spd="slow" advTm="16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18BEC1B-B169-4464-BE4D-D24CA5F2FB35}"/>
              </a:ext>
            </a:extLst>
          </p:cNvPr>
          <p:cNvPicPr>
            <a:picLocks noChangeAspect="1"/>
          </p:cNvPicPr>
          <p:nvPr/>
        </p:nvPicPr>
        <p:blipFill rotWithShape="1">
          <a:blip r:embed="rId4"/>
          <a:srcRect l="22416" r="15811" b="1"/>
          <a:stretch/>
        </p:blipFill>
        <p:spPr>
          <a:xfrm>
            <a:off x="6613174" y="10"/>
            <a:ext cx="5578824" cy="6028246"/>
          </a:xfrm>
          <a:custGeom>
            <a:avLst/>
            <a:gdLst/>
            <a:ahLst/>
            <a:cxnLst/>
            <a:rect l="l" t="t" r="r" b="b"/>
            <a:pathLst>
              <a:path w="5578824" h="6028256">
                <a:moveTo>
                  <a:pt x="1681218" y="0"/>
                </a:moveTo>
                <a:lnTo>
                  <a:pt x="5578824" y="0"/>
                </a:lnTo>
                <a:lnTo>
                  <a:pt x="5578824" y="5760161"/>
                </a:lnTo>
                <a:lnTo>
                  <a:pt x="5441231" y="5804042"/>
                </a:lnTo>
                <a:cubicBezTo>
                  <a:pt x="5079089" y="5907589"/>
                  <a:pt x="4674877" y="5944442"/>
                  <a:pt x="4253224" y="5980388"/>
                </a:cubicBezTo>
                <a:cubicBezTo>
                  <a:pt x="2813852" y="6102970"/>
                  <a:pt x="1551586" y="6071494"/>
                  <a:pt x="837278" y="4877588"/>
                </a:cubicBezTo>
                <a:cubicBezTo>
                  <a:pt x="529862" y="4363935"/>
                  <a:pt x="255162" y="3847185"/>
                  <a:pt x="109626" y="3329255"/>
                </a:cubicBezTo>
                <a:cubicBezTo>
                  <a:pt x="-35907" y="2811325"/>
                  <a:pt x="-52277" y="2292214"/>
                  <a:pt x="156962" y="1773839"/>
                </a:cubicBezTo>
                <a:cubicBezTo>
                  <a:pt x="296494" y="1428108"/>
                  <a:pt x="536161" y="1082881"/>
                  <a:pt x="904890" y="738354"/>
                </a:cubicBezTo>
                <a:cubicBezTo>
                  <a:pt x="1036690" y="615181"/>
                  <a:pt x="1169968" y="488910"/>
                  <a:pt x="1304592" y="360545"/>
                </a:cubicBezTo>
                <a:close/>
              </a:path>
            </a:pathLst>
          </a:custGeom>
        </p:spPr>
      </p:pic>
      <p:sp>
        <p:nvSpPr>
          <p:cNvPr id="11" name="Freeform: Shape 10">
            <a:extLst>
              <a:ext uri="{FF2B5EF4-FFF2-40B4-BE49-F238E27FC236}">
                <a16:creationId xmlns:a16="http://schemas.microsoft.com/office/drawing/2014/main" id="{3362A0EA-3E81-4464-94B8-70BE5870E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87883"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3" name="Content Placeholder 2">
            <a:extLst>
              <a:ext uri="{FF2B5EF4-FFF2-40B4-BE49-F238E27FC236}">
                <a16:creationId xmlns:a16="http://schemas.microsoft.com/office/drawing/2014/main" id="{FA8D2237-60EC-4983-A398-0EE23B8B764A}"/>
              </a:ext>
            </a:extLst>
          </p:cNvPr>
          <p:cNvSpPr>
            <a:spLocks noGrp="1"/>
          </p:cNvSpPr>
          <p:nvPr>
            <p:ph idx="1"/>
          </p:nvPr>
        </p:nvSpPr>
        <p:spPr>
          <a:xfrm>
            <a:off x="762000" y="1081668"/>
            <a:ext cx="5334000" cy="5014333"/>
          </a:xfrm>
        </p:spPr>
        <p:txBody>
          <a:bodyPr>
            <a:normAutofit/>
          </a:bodyPr>
          <a:lstStyle/>
          <a:p>
            <a:pPr marL="0" indent="0">
              <a:buNone/>
            </a:pPr>
            <a:r>
              <a:rPr lang="en-GB" sz="3600" dirty="0">
                <a:latin typeface="Aharoni" panose="02010803020104030203" pitchFamily="2" charset="-79"/>
                <a:cs typeface="Aharoni" panose="02010803020104030203" pitchFamily="2" charset="-79"/>
              </a:rPr>
              <a:t>Agricultural Science</a:t>
            </a:r>
          </a:p>
          <a:p>
            <a:r>
              <a:rPr lang="en-GB" sz="3600" dirty="0">
                <a:latin typeface="Aharoni" panose="02010803020104030203" pitchFamily="2" charset="-79"/>
                <a:cs typeface="Aharoni" panose="02010803020104030203" pitchFamily="2" charset="-79"/>
              </a:rPr>
              <a:t>	</a:t>
            </a:r>
            <a:r>
              <a:rPr lang="en-GB" sz="3600" dirty="0">
                <a:solidFill>
                  <a:schemeClr val="bg1">
                    <a:alpha val="70000"/>
                  </a:schemeClr>
                </a:solidFill>
                <a:latin typeface="Aharoni" panose="02010803020104030203" pitchFamily="2" charset="-79"/>
                <a:cs typeface="Aharoni" panose="02010803020104030203" pitchFamily="2" charset="-79"/>
              </a:rPr>
              <a:t>This subject is offered as an extra subject after school for which there is a charge.</a:t>
            </a:r>
          </a:p>
        </p:txBody>
      </p:sp>
      <p:sp>
        <p:nvSpPr>
          <p:cNvPr id="2" name="Title 1">
            <a:extLst>
              <a:ext uri="{FF2B5EF4-FFF2-40B4-BE49-F238E27FC236}">
                <a16:creationId xmlns:a16="http://schemas.microsoft.com/office/drawing/2014/main" id="{03C996A1-9818-4435-9088-3712EDB739AF}"/>
              </a:ext>
            </a:extLst>
          </p:cNvPr>
          <p:cNvSpPr>
            <a:spLocks noGrp="1"/>
          </p:cNvSpPr>
          <p:nvPr>
            <p:ph type="title"/>
          </p:nvPr>
        </p:nvSpPr>
        <p:spPr>
          <a:xfrm>
            <a:off x="762000" y="78060"/>
            <a:ext cx="5334000" cy="1215482"/>
          </a:xfrm>
        </p:spPr>
        <p:txBody>
          <a:bodyPr>
            <a:normAutofit/>
          </a:bodyPr>
          <a:lstStyle/>
          <a:p>
            <a:r>
              <a:rPr lang="en-GB" sz="3200" dirty="0">
                <a:latin typeface="Aharoni" panose="02010803020104030203" pitchFamily="2" charset="-79"/>
                <a:cs typeface="Aharoni" panose="02010803020104030203" pitchFamily="2" charset="-79"/>
              </a:rPr>
              <a:t>Optional Subjects</a:t>
            </a:r>
          </a:p>
        </p:txBody>
      </p:sp>
      <p:pic>
        <p:nvPicPr>
          <p:cNvPr id="8" name="Audio 7">
            <a:hlinkClick r:id="" action="ppaction://media"/>
            <a:extLst>
              <a:ext uri="{FF2B5EF4-FFF2-40B4-BE49-F238E27FC236}">
                <a16:creationId xmlns:a16="http://schemas.microsoft.com/office/drawing/2014/main" id="{48A297D2-8164-4E13-B1F8-BC58266688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96170847"/>
      </p:ext>
    </p:extLst>
  </p:cSld>
  <p:clrMapOvr>
    <a:masterClrMapping/>
  </p:clrMapOvr>
  <mc:AlternateContent xmlns:mc="http://schemas.openxmlformats.org/markup-compatibility/2006">
    <mc:Choice xmlns:p14="http://schemas.microsoft.com/office/powerpoint/2010/main" Requires="p14">
      <p:transition spd="slow" p14:dur="2000" advTm="19516"/>
    </mc:Choice>
    <mc:Fallback>
      <p:transition spd="slow" advTm="19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1E7DE-483D-4755-BE21-1E2344C92A10}"/>
              </a:ext>
            </a:extLst>
          </p:cNvPr>
          <p:cNvSpPr>
            <a:spLocks noGrp="1"/>
          </p:cNvSpPr>
          <p:nvPr>
            <p:ph type="title"/>
          </p:nvPr>
        </p:nvSpPr>
        <p:spPr>
          <a:xfrm>
            <a:off x="762000" y="200722"/>
            <a:ext cx="10668000" cy="2085278"/>
          </a:xfrm>
        </p:spPr>
        <p:txBody>
          <a:bodyPr/>
          <a:lstStyle/>
          <a:p>
            <a:r>
              <a:rPr lang="en-GB" dirty="0"/>
              <a:t>What are the most important factors in choosing your subjects?</a:t>
            </a:r>
          </a:p>
        </p:txBody>
      </p:sp>
      <p:sp>
        <p:nvSpPr>
          <p:cNvPr id="3" name="Content Placeholder 2">
            <a:extLst>
              <a:ext uri="{FF2B5EF4-FFF2-40B4-BE49-F238E27FC236}">
                <a16:creationId xmlns:a16="http://schemas.microsoft.com/office/drawing/2014/main" id="{AAF27C39-75A8-4B01-BFBD-322D6FA78D3E}"/>
              </a:ext>
            </a:extLst>
          </p:cNvPr>
          <p:cNvSpPr>
            <a:spLocks noGrp="1"/>
          </p:cNvSpPr>
          <p:nvPr>
            <p:ph idx="1"/>
          </p:nvPr>
        </p:nvSpPr>
        <p:spPr>
          <a:xfrm>
            <a:off x="762000" y="2286000"/>
            <a:ext cx="8292790" cy="3818083"/>
          </a:xfrm>
        </p:spPr>
        <p:txBody>
          <a:bodyPr>
            <a:normAutofit fontScale="92500" lnSpcReduction="10000"/>
          </a:bodyPr>
          <a:lstStyle/>
          <a:p>
            <a:pPr marL="514350" indent="-514350">
              <a:buFont typeface="+mj-lt"/>
              <a:buAutoNum type="arabicPeriod"/>
            </a:pPr>
            <a:r>
              <a:rPr lang="en-GB" sz="4000" dirty="0">
                <a:solidFill>
                  <a:schemeClr val="bg1">
                    <a:alpha val="70000"/>
                  </a:schemeClr>
                </a:solidFill>
                <a:latin typeface="Aharoni" panose="02010803020104030203" pitchFamily="2" charset="-79"/>
                <a:cs typeface="Aharoni" panose="02010803020104030203" pitchFamily="2" charset="-79"/>
              </a:rPr>
              <a:t>Choose subjects you enjoy and in which you have an interest</a:t>
            </a:r>
          </a:p>
          <a:p>
            <a:pPr marL="514350" indent="-514350">
              <a:buFont typeface="+mj-lt"/>
              <a:buAutoNum type="arabicPeriod"/>
            </a:pPr>
            <a:endParaRPr lang="en-GB" sz="4000" dirty="0">
              <a:solidFill>
                <a:schemeClr val="bg1">
                  <a:alpha val="70000"/>
                </a:schemeClr>
              </a:solidFill>
              <a:latin typeface="Aharoni" panose="02010803020104030203" pitchFamily="2" charset="-79"/>
              <a:cs typeface="Aharoni" panose="02010803020104030203" pitchFamily="2" charset="-79"/>
            </a:endParaRPr>
          </a:p>
          <a:p>
            <a:pPr marL="514350" indent="-514350">
              <a:buFont typeface="+mj-lt"/>
              <a:buAutoNum type="arabicPeriod"/>
            </a:pPr>
            <a:r>
              <a:rPr lang="en-GB" sz="4000" dirty="0">
                <a:solidFill>
                  <a:schemeClr val="bg1">
                    <a:alpha val="70000"/>
                  </a:schemeClr>
                </a:solidFill>
                <a:latin typeface="Aharoni" panose="02010803020104030203" pitchFamily="2" charset="-79"/>
                <a:cs typeface="Aharoni" panose="02010803020104030203" pitchFamily="2" charset="-79"/>
              </a:rPr>
              <a:t>Note third level college and course requirements</a:t>
            </a:r>
          </a:p>
        </p:txBody>
      </p:sp>
      <p:pic>
        <p:nvPicPr>
          <p:cNvPr id="8" name="Audio 7">
            <a:hlinkClick r:id="" action="ppaction://media"/>
            <a:extLst>
              <a:ext uri="{FF2B5EF4-FFF2-40B4-BE49-F238E27FC236}">
                <a16:creationId xmlns:a16="http://schemas.microsoft.com/office/drawing/2014/main" id="{9E0EA787-AB57-4945-9F6B-32ACC7BB88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7674765"/>
      </p:ext>
    </p:extLst>
  </p:cSld>
  <p:clrMapOvr>
    <a:masterClrMapping/>
  </p:clrMapOvr>
  <mc:AlternateContent xmlns:mc="http://schemas.openxmlformats.org/markup-compatibility/2006" xmlns:p14="http://schemas.microsoft.com/office/powerpoint/2010/main">
    <mc:Choice Requires="p14">
      <p:transition spd="slow" p14:dur="2000" advTm="28294"/>
    </mc:Choice>
    <mc:Fallback xmlns="">
      <p:transition spd="slow" advTm="28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FDFDC-EF3E-417C-8657-312B613CDEF1}"/>
              </a:ext>
            </a:extLst>
          </p:cNvPr>
          <p:cNvSpPr>
            <a:spLocks noGrp="1"/>
          </p:cNvSpPr>
          <p:nvPr>
            <p:ph type="title"/>
          </p:nvPr>
        </p:nvSpPr>
        <p:spPr>
          <a:xfrm>
            <a:off x="762000" y="89210"/>
            <a:ext cx="10668000" cy="959005"/>
          </a:xfrm>
        </p:spPr>
        <p:txBody>
          <a:bodyPr/>
          <a:lstStyle/>
          <a:p>
            <a:pPr algn="ctr"/>
            <a:r>
              <a:rPr lang="en-GB" dirty="0">
                <a:latin typeface="Aharoni" panose="02010803020104030203" pitchFamily="2" charset="-79"/>
                <a:cs typeface="Aharoni" panose="02010803020104030203" pitchFamily="2" charset="-79"/>
              </a:rPr>
              <a:t>Third Level Requirements</a:t>
            </a:r>
          </a:p>
        </p:txBody>
      </p:sp>
      <p:sp>
        <p:nvSpPr>
          <p:cNvPr id="3" name="Content Placeholder 2">
            <a:extLst>
              <a:ext uri="{FF2B5EF4-FFF2-40B4-BE49-F238E27FC236}">
                <a16:creationId xmlns:a16="http://schemas.microsoft.com/office/drawing/2014/main" id="{B7D0D1DA-4342-4EFA-86A5-B2AB040C68D1}"/>
              </a:ext>
            </a:extLst>
          </p:cNvPr>
          <p:cNvSpPr>
            <a:spLocks noGrp="1"/>
          </p:cNvSpPr>
          <p:nvPr>
            <p:ph idx="1"/>
          </p:nvPr>
        </p:nvSpPr>
        <p:spPr>
          <a:xfrm>
            <a:off x="762000" y="892098"/>
            <a:ext cx="9808029" cy="5211985"/>
          </a:xfrm>
        </p:spPr>
        <p:txBody>
          <a:bodyPr>
            <a:normAutofit/>
          </a:bodyPr>
          <a:lstStyle/>
          <a:p>
            <a:r>
              <a:rPr lang="en-GB" dirty="0">
                <a:solidFill>
                  <a:schemeClr val="bg1">
                    <a:alpha val="70000"/>
                  </a:schemeClr>
                </a:solidFill>
                <a:latin typeface="Aharoni" panose="02010803020104030203" pitchFamily="2" charset="-79"/>
                <a:cs typeface="Aharoni" panose="02010803020104030203" pitchFamily="2" charset="-79"/>
              </a:rPr>
              <a:t>Aspects to being eligible to pursue a course at third level </a:t>
            </a:r>
            <a:r>
              <a:rPr lang="en-GB" dirty="0">
                <a:solidFill>
                  <a:schemeClr val="bg1">
                    <a:alpha val="70000"/>
                  </a:schemeClr>
                </a:solidFill>
              </a:rPr>
              <a:t>– </a:t>
            </a:r>
          </a:p>
          <a:p>
            <a:pPr marL="1714500" lvl="3" indent="-342900">
              <a:buFont typeface="+mj-lt"/>
              <a:buAutoNum type="arabicPeriod"/>
            </a:pPr>
            <a:r>
              <a:rPr lang="en-GB" sz="4000" dirty="0">
                <a:solidFill>
                  <a:schemeClr val="bg1">
                    <a:alpha val="70000"/>
                  </a:schemeClr>
                </a:solidFill>
                <a:latin typeface="Aharoni" panose="02010803020104030203" pitchFamily="2" charset="-79"/>
                <a:cs typeface="Aharoni" panose="02010803020104030203" pitchFamily="2" charset="-79"/>
              </a:rPr>
              <a:t>Having the essential subjects</a:t>
            </a:r>
          </a:p>
          <a:p>
            <a:pPr marL="1714500" lvl="3" indent="-342900">
              <a:buFont typeface="+mj-lt"/>
              <a:buAutoNum type="arabicPeriod"/>
            </a:pPr>
            <a:r>
              <a:rPr lang="en-GB" sz="4000" dirty="0">
                <a:solidFill>
                  <a:schemeClr val="bg1">
                    <a:alpha val="70000"/>
                  </a:schemeClr>
                </a:solidFill>
                <a:latin typeface="Aharoni" panose="02010803020104030203" pitchFamily="2" charset="-79"/>
                <a:cs typeface="Aharoni" panose="02010803020104030203" pitchFamily="2" charset="-79"/>
              </a:rPr>
              <a:t>Achieving the correct grades</a:t>
            </a:r>
          </a:p>
          <a:p>
            <a:pPr marL="1714500" lvl="3" indent="-342900">
              <a:buFont typeface="+mj-lt"/>
              <a:buAutoNum type="arabicPeriod"/>
            </a:pPr>
            <a:r>
              <a:rPr lang="en-GB" sz="4000" dirty="0">
                <a:solidFill>
                  <a:schemeClr val="bg1">
                    <a:alpha val="70000"/>
                  </a:schemeClr>
                </a:solidFill>
                <a:latin typeface="Aharoni" panose="02010803020104030203" pitchFamily="2" charset="-79"/>
                <a:cs typeface="Aharoni" panose="02010803020104030203" pitchFamily="2" charset="-79"/>
              </a:rPr>
              <a:t>Having the required points to be eligible to get a place on the course.</a:t>
            </a:r>
          </a:p>
        </p:txBody>
      </p:sp>
      <p:pic>
        <p:nvPicPr>
          <p:cNvPr id="7" name="Audio 6">
            <a:hlinkClick r:id="" action="ppaction://media"/>
            <a:extLst>
              <a:ext uri="{FF2B5EF4-FFF2-40B4-BE49-F238E27FC236}">
                <a16:creationId xmlns:a16="http://schemas.microsoft.com/office/drawing/2014/main" id="{1F914A84-8835-4529-9C77-C9BB7B4758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1910939"/>
      </p:ext>
    </p:extLst>
  </p:cSld>
  <p:clrMapOvr>
    <a:masterClrMapping/>
  </p:clrMapOvr>
  <mc:AlternateContent xmlns:mc="http://schemas.openxmlformats.org/markup-compatibility/2006" xmlns:p14="http://schemas.microsoft.com/office/powerpoint/2010/main">
    <mc:Choice Requires="p14">
      <p:transition spd="slow" p14:dur="2000" advTm="16678"/>
    </mc:Choice>
    <mc:Fallback xmlns="">
      <p:transition spd="slow" advTm="16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C148C94F-82C0-4DC5-9EC9-9D5EAD7E639E}"/>
              </a:ext>
            </a:extLst>
          </p:cNvPr>
          <p:cNvSpPr>
            <a:spLocks noGrp="1" noChangeArrowheads="1"/>
          </p:cNvSpPr>
          <p:nvPr>
            <p:ph type="title"/>
          </p:nvPr>
        </p:nvSpPr>
        <p:spPr>
          <a:xfrm>
            <a:off x="762000" y="97972"/>
            <a:ext cx="10668000" cy="1230086"/>
          </a:xfrm>
        </p:spPr>
        <p:txBody>
          <a:bodyPr>
            <a:normAutofit/>
          </a:bodyPr>
          <a:lstStyle/>
          <a:p>
            <a:pPr algn="ctr"/>
            <a:r>
              <a:rPr lang="en-IE" altLang="en-US" dirty="0">
                <a:latin typeface="Aharoni" panose="02010803020104030203" pitchFamily="2" charset="-79"/>
                <a:cs typeface="Aharoni" panose="02010803020104030203" pitchFamily="2" charset="-79"/>
              </a:rPr>
              <a:t>New Leaving Cert Points</a:t>
            </a:r>
          </a:p>
        </p:txBody>
      </p:sp>
      <p:pic>
        <p:nvPicPr>
          <p:cNvPr id="1026" name="Picture 2" descr="How to understand the new points system">
            <a:extLst>
              <a:ext uri="{FF2B5EF4-FFF2-40B4-BE49-F238E27FC236}">
                <a16:creationId xmlns:a16="http://schemas.microsoft.com/office/drawing/2014/main" id="{534D67D6-9BD8-484A-A013-5FFAFE639495}"/>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87977" y="1123406"/>
            <a:ext cx="10528663" cy="5518694"/>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1DC070E5-3DC7-489F-B711-9EBFD6782A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8323"/>
    </mc:Choice>
    <mc:Fallback>
      <p:transition spd="slow" advTm="68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B7C0FC82-0359-4C53-93F8-95190FD81571}"/>
              </a:ext>
            </a:extLst>
          </p:cNvPr>
          <p:cNvSpPr>
            <a:spLocks noGrp="1"/>
          </p:cNvSpPr>
          <p:nvPr>
            <p:ph type="ctrTitle"/>
          </p:nvPr>
        </p:nvSpPr>
        <p:spPr>
          <a:xfrm>
            <a:off x="6858000" y="762002"/>
            <a:ext cx="4572000" cy="846462"/>
          </a:xfrm>
        </p:spPr>
        <p:txBody>
          <a:bodyPr>
            <a:normAutofit/>
          </a:bodyPr>
          <a:lstStyle/>
          <a:p>
            <a:pPr algn="l"/>
            <a:r>
              <a:rPr lang="en-GB" sz="4400" dirty="0">
                <a:latin typeface="Aharoni" panose="02010803020104030203" pitchFamily="2" charset="-79"/>
                <a:cs typeface="Aharoni" panose="02010803020104030203" pitchFamily="2" charset="-79"/>
              </a:rPr>
              <a:t>Bonus Points</a:t>
            </a:r>
          </a:p>
        </p:txBody>
      </p:sp>
      <p:sp>
        <p:nvSpPr>
          <p:cNvPr id="3" name="Subtitle 2">
            <a:extLst>
              <a:ext uri="{FF2B5EF4-FFF2-40B4-BE49-F238E27FC236}">
                <a16:creationId xmlns:a16="http://schemas.microsoft.com/office/drawing/2014/main" id="{C308745A-F1A5-4DFF-B5CD-DF83A05F84A3}"/>
              </a:ext>
            </a:extLst>
          </p:cNvPr>
          <p:cNvSpPr>
            <a:spLocks noGrp="1"/>
          </p:cNvSpPr>
          <p:nvPr>
            <p:ph type="subTitle" idx="1"/>
          </p:nvPr>
        </p:nvSpPr>
        <p:spPr>
          <a:xfrm>
            <a:off x="6857999" y="1828800"/>
            <a:ext cx="4571999" cy="4267199"/>
          </a:xfrm>
        </p:spPr>
        <p:txBody>
          <a:bodyPr>
            <a:normAutofit/>
          </a:bodyPr>
          <a:lstStyle/>
          <a:p>
            <a:pPr marL="1714500" lvl="3" indent="-342900" algn="l">
              <a:buFont typeface="Arial" panose="020B0604020202020204" pitchFamily="34" charset="0"/>
              <a:buChar char="•"/>
            </a:pPr>
            <a:r>
              <a:rPr lang="en-GB" sz="3200" b="1" dirty="0">
                <a:solidFill>
                  <a:schemeClr val="bg1">
                    <a:alpha val="70000"/>
                  </a:schemeClr>
                </a:solidFill>
                <a:latin typeface="+mj-lt"/>
                <a:cs typeface="Aharoni" panose="02010803020104030203" pitchFamily="2" charset="-79"/>
              </a:rPr>
              <a:t>25</a:t>
            </a:r>
            <a:r>
              <a:rPr lang="en-GB" sz="3200" dirty="0">
                <a:solidFill>
                  <a:schemeClr val="bg1">
                    <a:alpha val="70000"/>
                  </a:schemeClr>
                </a:solidFill>
                <a:latin typeface="Aharoni" panose="02010803020104030203" pitchFamily="2" charset="-79"/>
                <a:cs typeface="Aharoni" panose="02010803020104030203" pitchFamily="2" charset="-79"/>
              </a:rPr>
              <a:t> bonus points will be awarded to Higher Level Maths from H1 to H6</a:t>
            </a:r>
          </a:p>
        </p:txBody>
      </p:sp>
      <p:sp>
        <p:nvSpPr>
          <p:cNvPr id="12" name="Freeform: Shape 11">
            <a:extLst>
              <a:ext uri="{FF2B5EF4-FFF2-40B4-BE49-F238E27FC236}">
                <a16:creationId xmlns:a16="http://schemas.microsoft.com/office/drawing/2014/main" id="{FEDD342A-EF89-4827-9C79-749F28490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5578824" cy="6028256"/>
          </a:xfrm>
          <a:custGeom>
            <a:avLst/>
            <a:gdLst>
              <a:gd name="connsiteX0" fmla="*/ 0 w 5578824"/>
              <a:gd name="connsiteY0" fmla="*/ 0 h 6028256"/>
              <a:gd name="connsiteX1" fmla="*/ 3897606 w 5578824"/>
              <a:gd name="connsiteY1" fmla="*/ 0 h 6028256"/>
              <a:gd name="connsiteX2" fmla="*/ 4274232 w 5578824"/>
              <a:gd name="connsiteY2" fmla="*/ 360545 h 6028256"/>
              <a:gd name="connsiteX3" fmla="*/ 4673934 w 5578824"/>
              <a:gd name="connsiteY3" fmla="*/ 738354 h 6028256"/>
              <a:gd name="connsiteX4" fmla="*/ 5421862 w 5578824"/>
              <a:gd name="connsiteY4" fmla="*/ 1773839 h 6028256"/>
              <a:gd name="connsiteX5" fmla="*/ 5469199 w 5578824"/>
              <a:gd name="connsiteY5" fmla="*/ 3329255 h 6028256"/>
              <a:gd name="connsiteX6" fmla="*/ 4741546 w 5578824"/>
              <a:gd name="connsiteY6" fmla="*/ 4877588 h 6028256"/>
              <a:gd name="connsiteX7" fmla="*/ 1325600 w 5578824"/>
              <a:gd name="connsiteY7" fmla="*/ 5980388 h 6028256"/>
              <a:gd name="connsiteX8" fmla="*/ 137593 w 5578824"/>
              <a:gd name="connsiteY8" fmla="*/ 5804042 h 6028256"/>
              <a:gd name="connsiteX9" fmla="*/ 0 w 5578824"/>
              <a:gd name="connsiteY9" fmla="*/ 5760161 h 602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78824"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9"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47A9921-6509-49C2-BEBF-924F280660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pic>
        <p:nvPicPr>
          <p:cNvPr id="7" name="Graphic 6" descr="Checkmark">
            <a:extLst>
              <a:ext uri="{FF2B5EF4-FFF2-40B4-BE49-F238E27FC236}">
                <a16:creationId xmlns:a16="http://schemas.microsoft.com/office/drawing/2014/main" id="{66DC80D9-2996-416F-9D13-04E4F15FE7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 y="9526"/>
            <a:ext cx="6095999" cy="6095999"/>
          </a:xfrm>
          <a:prstGeom prst="rect">
            <a:avLst/>
          </a:prstGeom>
        </p:spPr>
      </p:pic>
      <p:pic>
        <p:nvPicPr>
          <p:cNvPr id="5" name="Audio 4">
            <a:hlinkClick r:id="" action="ppaction://media"/>
            <a:extLst>
              <a:ext uri="{FF2B5EF4-FFF2-40B4-BE49-F238E27FC236}">
                <a16:creationId xmlns:a16="http://schemas.microsoft.com/office/drawing/2014/main" id="{08AC31E9-2079-488E-9533-61D847A360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90682999"/>
      </p:ext>
    </p:extLst>
  </p:cSld>
  <p:clrMapOvr>
    <a:masterClrMapping/>
  </p:clrMapOvr>
  <mc:AlternateContent xmlns:mc="http://schemas.openxmlformats.org/markup-compatibility/2006" xmlns:p14="http://schemas.microsoft.com/office/powerpoint/2010/main">
    <mc:Choice Requires="p14">
      <p:transition spd="slow" p14:dur="2000" advTm="18916"/>
    </mc:Choice>
    <mc:Fallback xmlns="">
      <p:transition spd="slow" advTm="18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DCB6E-6E34-4775-9A4D-E98CBFF789EA}"/>
              </a:ext>
            </a:extLst>
          </p:cNvPr>
          <p:cNvSpPr>
            <a:spLocks noGrp="1"/>
          </p:cNvSpPr>
          <p:nvPr>
            <p:ph type="title"/>
          </p:nvPr>
        </p:nvSpPr>
        <p:spPr>
          <a:xfrm>
            <a:off x="762000" y="143220"/>
            <a:ext cx="10668000" cy="991518"/>
          </a:xfrm>
        </p:spPr>
        <p:txBody>
          <a:bodyPr/>
          <a:lstStyle/>
          <a:p>
            <a:pPr algn="ctr"/>
            <a:r>
              <a:rPr lang="en-GB" dirty="0"/>
              <a:t>Foreign Languages</a:t>
            </a:r>
          </a:p>
        </p:txBody>
      </p:sp>
      <p:sp>
        <p:nvSpPr>
          <p:cNvPr id="6" name="Content Placeholder 5">
            <a:extLst>
              <a:ext uri="{FF2B5EF4-FFF2-40B4-BE49-F238E27FC236}">
                <a16:creationId xmlns:a16="http://schemas.microsoft.com/office/drawing/2014/main" id="{18B3E976-F5C0-4474-8946-0777C3D7A902}"/>
              </a:ext>
            </a:extLst>
          </p:cNvPr>
          <p:cNvSpPr>
            <a:spLocks noGrp="1"/>
          </p:cNvSpPr>
          <p:nvPr>
            <p:ph idx="1"/>
          </p:nvPr>
        </p:nvSpPr>
        <p:spPr>
          <a:xfrm>
            <a:off x="762000" y="1046602"/>
            <a:ext cx="10668000" cy="5057482"/>
          </a:xfrm>
        </p:spPr>
        <p:txBody>
          <a:bodyPr>
            <a:noAutofit/>
          </a:bodyPr>
          <a:lstStyle/>
          <a:p>
            <a:pPr algn="l" rtl="0" eaLnBrk="1" fontAlgn="t" latinLnBrk="0" hangingPunct="1">
              <a:spcBef>
                <a:spcPts val="0"/>
              </a:spcBef>
              <a:spcAft>
                <a:spcPts val="0"/>
              </a:spcAft>
            </a:pPr>
            <a:r>
              <a:rPr lang="en-GB" sz="3200" dirty="0">
                <a:solidFill>
                  <a:schemeClr val="bg1">
                    <a:alpha val="70000"/>
                  </a:schemeClr>
                </a:solidFill>
                <a:latin typeface="Aharoni" panose="02010803020104030203" pitchFamily="2" charset="-79"/>
                <a:cs typeface="Aharoni" panose="02010803020104030203" pitchFamily="2" charset="-79"/>
              </a:rPr>
              <a:t>NUI (Maynooth, UCD, UCC and Galway  Universities) </a:t>
            </a:r>
            <a:r>
              <a:rPr lang="en-GB" sz="3200" u="sng" dirty="0">
                <a:latin typeface="Aharoni" panose="02010803020104030203" pitchFamily="2" charset="-79"/>
                <a:cs typeface="Aharoni" panose="02010803020104030203" pitchFamily="2" charset="-79"/>
              </a:rPr>
              <a:t>may</a:t>
            </a:r>
            <a:r>
              <a:rPr lang="en-GB" sz="3200" dirty="0">
                <a:solidFill>
                  <a:schemeClr val="bg1">
                    <a:alpha val="70000"/>
                  </a:schemeClr>
                </a:solidFill>
                <a:latin typeface="Aharoni" panose="02010803020104030203" pitchFamily="2" charset="-79"/>
                <a:cs typeface="Aharoni" panose="02010803020104030203" pitchFamily="2" charset="-79"/>
              </a:rPr>
              <a:t> have a language requirement for their courses.</a:t>
            </a:r>
          </a:p>
          <a:p>
            <a:pPr algn="l" rtl="0" eaLnBrk="1" fontAlgn="t" latinLnBrk="0" hangingPunct="1">
              <a:spcBef>
                <a:spcPts val="0"/>
              </a:spcBef>
              <a:spcAft>
                <a:spcPts val="0"/>
              </a:spcAft>
            </a:pPr>
            <a:r>
              <a:rPr lang="en-GB" sz="3200" dirty="0">
                <a:solidFill>
                  <a:schemeClr val="bg1">
                    <a:alpha val="70000"/>
                  </a:schemeClr>
                </a:solidFill>
                <a:latin typeface="Aharoni" panose="02010803020104030203" pitchFamily="2" charset="-79"/>
                <a:cs typeface="Aharoni" panose="02010803020104030203" pitchFamily="2" charset="-79"/>
              </a:rPr>
              <a:t>A number of smaller colleges are also part of NUI including St. Angela’s College (Home Economics), Sligo.</a:t>
            </a:r>
          </a:p>
          <a:p>
            <a:pPr algn="l" rtl="0" eaLnBrk="1" fontAlgn="t" latinLnBrk="0" hangingPunct="1">
              <a:spcBef>
                <a:spcPts val="0"/>
              </a:spcBef>
              <a:spcAft>
                <a:spcPts val="0"/>
              </a:spcAft>
            </a:pPr>
            <a:r>
              <a:rPr lang="en-GB" sz="3200" dirty="0">
                <a:solidFill>
                  <a:schemeClr val="bg1">
                    <a:alpha val="70000"/>
                  </a:schemeClr>
                </a:solidFill>
                <a:latin typeface="Aharoni" panose="02010803020104030203" pitchFamily="2" charset="-79"/>
                <a:cs typeface="Aharoni" panose="02010803020104030203" pitchFamily="2" charset="-79"/>
              </a:rPr>
              <a:t>There are courses within the NUI which do not have a language requirement, e.g. Engineering, Science, Nursing and Agriculture.</a:t>
            </a:r>
          </a:p>
        </p:txBody>
      </p:sp>
      <p:pic>
        <p:nvPicPr>
          <p:cNvPr id="5" name="Audio 4">
            <a:hlinkClick r:id="" action="ppaction://media"/>
            <a:extLst>
              <a:ext uri="{FF2B5EF4-FFF2-40B4-BE49-F238E27FC236}">
                <a16:creationId xmlns:a16="http://schemas.microsoft.com/office/drawing/2014/main" id="{C32C0BB0-B6BD-4273-9899-9DF94E5782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67296910"/>
      </p:ext>
    </p:extLst>
  </p:cSld>
  <p:clrMapOvr>
    <a:masterClrMapping/>
  </p:clrMapOvr>
  <mc:AlternateContent xmlns:mc="http://schemas.openxmlformats.org/markup-compatibility/2006" xmlns:p14="http://schemas.microsoft.com/office/powerpoint/2010/main">
    <mc:Choice Requires="p14">
      <p:transition spd="slow" p14:dur="2000" advTm="39645"/>
    </mc:Choice>
    <mc:Fallback xmlns="">
      <p:transition spd="slow" advTm="39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699B66A-3779-48B9-9963-C9339B22B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8122584 w 12192000"/>
              <a:gd name="connsiteY0" fmla="*/ 0 h 6858000"/>
              <a:gd name="connsiteX1" fmla="*/ 12192000 w 12192000"/>
              <a:gd name="connsiteY1" fmla="*/ 0 h 6858000"/>
              <a:gd name="connsiteX2" fmla="*/ 12192000 w 12192000"/>
              <a:gd name="connsiteY2" fmla="*/ 4873590 h 6858000"/>
              <a:gd name="connsiteX3" fmla="*/ 10378112 w 12192000"/>
              <a:gd name="connsiteY3" fmla="*/ 6858000 h 6858000"/>
              <a:gd name="connsiteX4" fmla="*/ 0 w 12192000"/>
              <a:gd name="connsiteY4" fmla="*/ 6858000 h 6858000"/>
              <a:gd name="connsiteX5" fmla="*/ 0 w 12192000"/>
              <a:gd name="connsiteY5" fmla="*/ 6089634 h 6858000"/>
              <a:gd name="connsiteX6" fmla="*/ 3284 w 12192000"/>
              <a:gd name="connsiteY6" fmla="*/ 6081001 h 6858000"/>
              <a:gd name="connsiteX7" fmla="*/ 208318 w 12192000"/>
              <a:gd name="connsiteY7" fmla="*/ 5663571 h 6858000"/>
              <a:gd name="connsiteX8" fmla="*/ 2466868 w 12192000"/>
              <a:gd name="connsiteY8" fmla="*/ 3280365 h 6858000"/>
              <a:gd name="connsiteX9" fmla="*/ 5859655 w 12192000"/>
              <a:gd name="connsiteY9" fmla="*/ 1043504 h 6858000"/>
              <a:gd name="connsiteX10" fmla="*/ 8002287 w 12192000"/>
              <a:gd name="connsiteY10" fmla="*/ 373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8122584" y="0"/>
                </a:moveTo>
                <a:lnTo>
                  <a:pt x="12192000" y="0"/>
                </a:lnTo>
                <a:lnTo>
                  <a:pt x="12192000" y="4873590"/>
                </a:lnTo>
                <a:lnTo>
                  <a:pt x="10378112" y="6858000"/>
                </a:lnTo>
                <a:lnTo>
                  <a:pt x="0" y="6858000"/>
                </a:lnTo>
                <a:lnTo>
                  <a:pt x="0" y="6089634"/>
                </a:lnTo>
                <a:lnTo>
                  <a:pt x="3284" y="6081001"/>
                </a:lnTo>
                <a:cubicBezTo>
                  <a:pt x="61888" y="5940761"/>
                  <a:pt x="130457" y="5801643"/>
                  <a:pt x="208318" y="5663571"/>
                </a:cubicBezTo>
                <a:cubicBezTo>
                  <a:pt x="675237" y="4835483"/>
                  <a:pt x="1476533" y="4045730"/>
                  <a:pt x="2466868" y="3280365"/>
                </a:cubicBezTo>
                <a:cubicBezTo>
                  <a:pt x="3457206" y="2515002"/>
                  <a:pt x="4636583" y="1774030"/>
                  <a:pt x="5859655" y="1043504"/>
                </a:cubicBezTo>
                <a:cubicBezTo>
                  <a:pt x="6636899" y="579200"/>
                  <a:pt x="7344556" y="254766"/>
                  <a:pt x="8002287" y="37397"/>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D2088EB-F82A-4CF7-A658-5EB0B344D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371" y="0"/>
            <a:ext cx="7017182" cy="6858000"/>
          </a:xfrm>
          <a:custGeom>
            <a:avLst/>
            <a:gdLst>
              <a:gd name="connsiteX0" fmla="*/ 7017182 w 11818630"/>
              <a:gd name="connsiteY0" fmla="*/ 0 h 6858000"/>
              <a:gd name="connsiteX1" fmla="*/ 11818630 w 11818630"/>
              <a:gd name="connsiteY1" fmla="*/ 0 h 6858000"/>
              <a:gd name="connsiteX2" fmla="*/ 11818630 w 11818630"/>
              <a:gd name="connsiteY2" fmla="*/ 4489505 h 6858000"/>
              <a:gd name="connsiteX3" fmla="*/ 11816460 w 11818630"/>
              <a:gd name="connsiteY3" fmla="*/ 4492187 h 6858000"/>
              <a:gd name="connsiteX4" fmla="*/ 10354815 w 11818630"/>
              <a:gd name="connsiteY4" fmla="*/ 6321870 h 6858000"/>
              <a:gd name="connsiteX5" fmla="*/ 9928370 w 11818630"/>
              <a:gd name="connsiteY5" fmla="*/ 6858000 h 6858000"/>
              <a:gd name="connsiteX6" fmla="*/ 0 w 11818630"/>
              <a:gd name="connsiteY6" fmla="*/ 6858000 h 6858000"/>
              <a:gd name="connsiteX7" fmla="*/ 15548 w 11818630"/>
              <a:gd name="connsiteY7" fmla="*/ 6741317 h 6858000"/>
              <a:gd name="connsiteX8" fmla="*/ 387858 w 11818630"/>
              <a:gd name="connsiteY8" fmla="*/ 5632555 h 6858000"/>
              <a:gd name="connsiteX9" fmla="*/ 2494163 w 11818630"/>
              <a:gd name="connsiteY9" fmla="*/ 3131046 h 6858000"/>
              <a:gd name="connsiteX10" fmla="*/ 5658249 w 11818630"/>
              <a:gd name="connsiteY10" fmla="*/ 783147 h 6858000"/>
              <a:gd name="connsiteX11" fmla="*/ 6840702 w 11818630"/>
              <a:gd name="connsiteY11" fmla="*/ 85078 h 6858000"/>
              <a:gd name="connsiteX0" fmla="*/ 0 w 11818630"/>
              <a:gd name="connsiteY0" fmla="*/ 6858000 h 6949440"/>
              <a:gd name="connsiteX1" fmla="*/ 15548 w 11818630"/>
              <a:gd name="connsiteY1" fmla="*/ 6741317 h 6949440"/>
              <a:gd name="connsiteX2" fmla="*/ 387858 w 11818630"/>
              <a:gd name="connsiteY2" fmla="*/ 5632555 h 6949440"/>
              <a:gd name="connsiteX3" fmla="*/ 2494163 w 11818630"/>
              <a:gd name="connsiteY3" fmla="*/ 3131046 h 6949440"/>
              <a:gd name="connsiteX4" fmla="*/ 5658249 w 11818630"/>
              <a:gd name="connsiteY4" fmla="*/ 783147 h 6949440"/>
              <a:gd name="connsiteX5" fmla="*/ 6840702 w 11818630"/>
              <a:gd name="connsiteY5" fmla="*/ 85078 h 6949440"/>
              <a:gd name="connsiteX6" fmla="*/ 7017182 w 11818630"/>
              <a:gd name="connsiteY6" fmla="*/ 0 h 6949440"/>
              <a:gd name="connsiteX7" fmla="*/ 11818630 w 11818630"/>
              <a:gd name="connsiteY7" fmla="*/ 0 h 6949440"/>
              <a:gd name="connsiteX8" fmla="*/ 11818630 w 11818630"/>
              <a:gd name="connsiteY8" fmla="*/ 4489505 h 6949440"/>
              <a:gd name="connsiteX9" fmla="*/ 11816460 w 11818630"/>
              <a:gd name="connsiteY9" fmla="*/ 4492187 h 6949440"/>
              <a:gd name="connsiteX10" fmla="*/ 10354815 w 11818630"/>
              <a:gd name="connsiteY10" fmla="*/ 6321870 h 6949440"/>
              <a:gd name="connsiteX11" fmla="*/ 10019810 w 11818630"/>
              <a:gd name="connsiteY11" fmla="*/ 6949440 h 6949440"/>
              <a:gd name="connsiteX0" fmla="*/ 0 w 11818630"/>
              <a:gd name="connsiteY0" fmla="*/ 6858000 h 6886066"/>
              <a:gd name="connsiteX1" fmla="*/ 15548 w 11818630"/>
              <a:gd name="connsiteY1" fmla="*/ 6741317 h 6886066"/>
              <a:gd name="connsiteX2" fmla="*/ 387858 w 11818630"/>
              <a:gd name="connsiteY2" fmla="*/ 5632555 h 6886066"/>
              <a:gd name="connsiteX3" fmla="*/ 2494163 w 11818630"/>
              <a:gd name="connsiteY3" fmla="*/ 3131046 h 6886066"/>
              <a:gd name="connsiteX4" fmla="*/ 5658249 w 11818630"/>
              <a:gd name="connsiteY4" fmla="*/ 783147 h 6886066"/>
              <a:gd name="connsiteX5" fmla="*/ 6840702 w 11818630"/>
              <a:gd name="connsiteY5" fmla="*/ 85078 h 6886066"/>
              <a:gd name="connsiteX6" fmla="*/ 7017182 w 11818630"/>
              <a:gd name="connsiteY6" fmla="*/ 0 h 6886066"/>
              <a:gd name="connsiteX7" fmla="*/ 11818630 w 11818630"/>
              <a:gd name="connsiteY7" fmla="*/ 0 h 6886066"/>
              <a:gd name="connsiteX8" fmla="*/ 11818630 w 11818630"/>
              <a:gd name="connsiteY8" fmla="*/ 4489505 h 6886066"/>
              <a:gd name="connsiteX9" fmla="*/ 11816460 w 11818630"/>
              <a:gd name="connsiteY9" fmla="*/ 4492187 h 6886066"/>
              <a:gd name="connsiteX10" fmla="*/ 10354815 w 11818630"/>
              <a:gd name="connsiteY10" fmla="*/ 6321870 h 6886066"/>
              <a:gd name="connsiteX11" fmla="*/ 9902115 w 11818630"/>
              <a:gd name="connsiteY11" fmla="*/ 6886066 h 6886066"/>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0 h 6858000"/>
              <a:gd name="connsiteX8" fmla="*/ 11818630 w 11818630"/>
              <a:gd name="connsiteY8" fmla="*/ 4489505 h 6858000"/>
              <a:gd name="connsiteX9" fmla="*/ 11816460 w 11818630"/>
              <a:gd name="connsiteY9" fmla="*/ 4492187 h 6858000"/>
              <a:gd name="connsiteX10" fmla="*/ 10354815 w 11818630"/>
              <a:gd name="connsiteY10" fmla="*/ 6321870 h 6858000"/>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0 h 6858000"/>
              <a:gd name="connsiteX8" fmla="*/ 11818630 w 11818630"/>
              <a:gd name="connsiteY8" fmla="*/ 4489505 h 6858000"/>
              <a:gd name="connsiteX9" fmla="*/ 11816460 w 11818630"/>
              <a:gd name="connsiteY9" fmla="*/ 4492187 h 6858000"/>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0 h 6858000"/>
              <a:gd name="connsiteX8" fmla="*/ 11818630 w 11818630"/>
              <a:gd name="connsiteY8" fmla="*/ 4489505 h 6858000"/>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4489505 h 6858000"/>
              <a:gd name="connsiteX0" fmla="*/ 0 w 7017182"/>
              <a:gd name="connsiteY0" fmla="*/ 6858000 h 6858000"/>
              <a:gd name="connsiteX1" fmla="*/ 15548 w 7017182"/>
              <a:gd name="connsiteY1" fmla="*/ 6741317 h 6858000"/>
              <a:gd name="connsiteX2" fmla="*/ 387858 w 7017182"/>
              <a:gd name="connsiteY2" fmla="*/ 5632555 h 6858000"/>
              <a:gd name="connsiteX3" fmla="*/ 2494163 w 7017182"/>
              <a:gd name="connsiteY3" fmla="*/ 3131046 h 6858000"/>
              <a:gd name="connsiteX4" fmla="*/ 5658249 w 7017182"/>
              <a:gd name="connsiteY4" fmla="*/ 783147 h 6858000"/>
              <a:gd name="connsiteX5" fmla="*/ 6840702 w 7017182"/>
              <a:gd name="connsiteY5" fmla="*/ 85078 h 6858000"/>
              <a:gd name="connsiteX6" fmla="*/ 7017182 w 701718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7182" h="6858000">
                <a:moveTo>
                  <a:pt x="0" y="6858000"/>
                </a:moveTo>
                <a:lnTo>
                  <a:pt x="15548" y="6741317"/>
                </a:lnTo>
                <a:cubicBezTo>
                  <a:pt x="78957" y="6364051"/>
                  <a:pt x="206325" y="5994870"/>
                  <a:pt x="387858" y="5632555"/>
                </a:cubicBezTo>
                <a:cubicBezTo>
                  <a:pt x="823302" y="4763361"/>
                  <a:pt x="1570584" y="3934404"/>
                  <a:pt x="2494163" y="3131046"/>
                </a:cubicBezTo>
                <a:cubicBezTo>
                  <a:pt x="3417744" y="2327690"/>
                  <a:pt x="4517622" y="1549936"/>
                  <a:pt x="5658249" y="783147"/>
                </a:cubicBezTo>
                <a:cubicBezTo>
                  <a:pt x="6072451" y="504660"/>
                  <a:pt x="6465461" y="274112"/>
                  <a:pt x="6840702" y="85078"/>
                </a:cubicBezTo>
                <a:lnTo>
                  <a:pt x="7017182" y="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2" name="Title 1">
            <a:extLst>
              <a:ext uri="{FF2B5EF4-FFF2-40B4-BE49-F238E27FC236}">
                <a16:creationId xmlns:a16="http://schemas.microsoft.com/office/drawing/2014/main" id="{A3E82850-2BCF-4F17-97DB-A7A5779BAA73}"/>
              </a:ext>
            </a:extLst>
          </p:cNvPr>
          <p:cNvSpPr>
            <a:spLocks noGrp="1"/>
          </p:cNvSpPr>
          <p:nvPr>
            <p:ph type="title"/>
          </p:nvPr>
        </p:nvSpPr>
        <p:spPr>
          <a:xfrm>
            <a:off x="718750" y="762000"/>
            <a:ext cx="3048001" cy="2286000"/>
          </a:xfrm>
        </p:spPr>
        <p:txBody>
          <a:bodyPr anchor="t">
            <a:normAutofit/>
          </a:bodyPr>
          <a:lstStyle/>
          <a:p>
            <a:r>
              <a:rPr lang="en-GB" sz="3200">
                <a:latin typeface="Aharoni" panose="02010803020104030203" pitchFamily="2" charset="-79"/>
                <a:cs typeface="Aharoni" panose="02010803020104030203" pitchFamily="2" charset="-79"/>
              </a:rPr>
              <a:t>Foreign Languages …</a:t>
            </a:r>
          </a:p>
        </p:txBody>
      </p:sp>
      <p:sp>
        <p:nvSpPr>
          <p:cNvPr id="15" name="Freeform: Shape 14">
            <a:extLst>
              <a:ext uri="{FF2B5EF4-FFF2-40B4-BE49-F238E27FC236}">
                <a16:creationId xmlns:a16="http://schemas.microsoft.com/office/drawing/2014/main" id="{EDA32667-BAAD-4252-B7F6-CDABAD11D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75486" y="4489505"/>
            <a:ext cx="1916515" cy="2396561"/>
          </a:xfrm>
          <a:custGeom>
            <a:avLst/>
            <a:gdLst>
              <a:gd name="connsiteX0" fmla="*/ 7017182 w 11818630"/>
              <a:gd name="connsiteY0" fmla="*/ 0 h 6858000"/>
              <a:gd name="connsiteX1" fmla="*/ 11818630 w 11818630"/>
              <a:gd name="connsiteY1" fmla="*/ 0 h 6858000"/>
              <a:gd name="connsiteX2" fmla="*/ 11818630 w 11818630"/>
              <a:gd name="connsiteY2" fmla="*/ 4489505 h 6858000"/>
              <a:gd name="connsiteX3" fmla="*/ 11816460 w 11818630"/>
              <a:gd name="connsiteY3" fmla="*/ 4492187 h 6858000"/>
              <a:gd name="connsiteX4" fmla="*/ 10354815 w 11818630"/>
              <a:gd name="connsiteY4" fmla="*/ 6321870 h 6858000"/>
              <a:gd name="connsiteX5" fmla="*/ 9928370 w 11818630"/>
              <a:gd name="connsiteY5" fmla="*/ 6858000 h 6858000"/>
              <a:gd name="connsiteX6" fmla="*/ 0 w 11818630"/>
              <a:gd name="connsiteY6" fmla="*/ 6858000 h 6858000"/>
              <a:gd name="connsiteX7" fmla="*/ 15548 w 11818630"/>
              <a:gd name="connsiteY7" fmla="*/ 6741317 h 6858000"/>
              <a:gd name="connsiteX8" fmla="*/ 387858 w 11818630"/>
              <a:gd name="connsiteY8" fmla="*/ 5632555 h 6858000"/>
              <a:gd name="connsiteX9" fmla="*/ 2494163 w 11818630"/>
              <a:gd name="connsiteY9" fmla="*/ 3131046 h 6858000"/>
              <a:gd name="connsiteX10" fmla="*/ 5658249 w 11818630"/>
              <a:gd name="connsiteY10" fmla="*/ 783147 h 6858000"/>
              <a:gd name="connsiteX11" fmla="*/ 6840702 w 11818630"/>
              <a:gd name="connsiteY11" fmla="*/ 85078 h 6858000"/>
              <a:gd name="connsiteX0" fmla="*/ 0 w 11818630"/>
              <a:gd name="connsiteY0" fmla="*/ 6858000 h 6949440"/>
              <a:gd name="connsiteX1" fmla="*/ 15548 w 11818630"/>
              <a:gd name="connsiteY1" fmla="*/ 6741317 h 6949440"/>
              <a:gd name="connsiteX2" fmla="*/ 387858 w 11818630"/>
              <a:gd name="connsiteY2" fmla="*/ 5632555 h 6949440"/>
              <a:gd name="connsiteX3" fmla="*/ 2494163 w 11818630"/>
              <a:gd name="connsiteY3" fmla="*/ 3131046 h 6949440"/>
              <a:gd name="connsiteX4" fmla="*/ 5658249 w 11818630"/>
              <a:gd name="connsiteY4" fmla="*/ 783147 h 6949440"/>
              <a:gd name="connsiteX5" fmla="*/ 6840702 w 11818630"/>
              <a:gd name="connsiteY5" fmla="*/ 85078 h 6949440"/>
              <a:gd name="connsiteX6" fmla="*/ 7017182 w 11818630"/>
              <a:gd name="connsiteY6" fmla="*/ 0 h 6949440"/>
              <a:gd name="connsiteX7" fmla="*/ 11818630 w 11818630"/>
              <a:gd name="connsiteY7" fmla="*/ 0 h 6949440"/>
              <a:gd name="connsiteX8" fmla="*/ 11818630 w 11818630"/>
              <a:gd name="connsiteY8" fmla="*/ 4489505 h 6949440"/>
              <a:gd name="connsiteX9" fmla="*/ 11816460 w 11818630"/>
              <a:gd name="connsiteY9" fmla="*/ 4492187 h 6949440"/>
              <a:gd name="connsiteX10" fmla="*/ 10354815 w 11818630"/>
              <a:gd name="connsiteY10" fmla="*/ 6321870 h 6949440"/>
              <a:gd name="connsiteX11" fmla="*/ 10019810 w 11818630"/>
              <a:gd name="connsiteY11" fmla="*/ 6949440 h 6949440"/>
              <a:gd name="connsiteX0" fmla="*/ 0 w 11818630"/>
              <a:gd name="connsiteY0" fmla="*/ 6858000 h 6886066"/>
              <a:gd name="connsiteX1" fmla="*/ 15548 w 11818630"/>
              <a:gd name="connsiteY1" fmla="*/ 6741317 h 6886066"/>
              <a:gd name="connsiteX2" fmla="*/ 387858 w 11818630"/>
              <a:gd name="connsiteY2" fmla="*/ 5632555 h 6886066"/>
              <a:gd name="connsiteX3" fmla="*/ 2494163 w 11818630"/>
              <a:gd name="connsiteY3" fmla="*/ 3131046 h 6886066"/>
              <a:gd name="connsiteX4" fmla="*/ 5658249 w 11818630"/>
              <a:gd name="connsiteY4" fmla="*/ 783147 h 6886066"/>
              <a:gd name="connsiteX5" fmla="*/ 6840702 w 11818630"/>
              <a:gd name="connsiteY5" fmla="*/ 85078 h 6886066"/>
              <a:gd name="connsiteX6" fmla="*/ 7017182 w 11818630"/>
              <a:gd name="connsiteY6" fmla="*/ 0 h 6886066"/>
              <a:gd name="connsiteX7" fmla="*/ 11818630 w 11818630"/>
              <a:gd name="connsiteY7" fmla="*/ 0 h 6886066"/>
              <a:gd name="connsiteX8" fmla="*/ 11818630 w 11818630"/>
              <a:gd name="connsiteY8" fmla="*/ 4489505 h 6886066"/>
              <a:gd name="connsiteX9" fmla="*/ 11816460 w 11818630"/>
              <a:gd name="connsiteY9" fmla="*/ 4492187 h 6886066"/>
              <a:gd name="connsiteX10" fmla="*/ 10354815 w 11818630"/>
              <a:gd name="connsiteY10" fmla="*/ 6321870 h 6886066"/>
              <a:gd name="connsiteX11" fmla="*/ 9902115 w 11818630"/>
              <a:gd name="connsiteY11" fmla="*/ 6886066 h 6886066"/>
              <a:gd name="connsiteX0" fmla="*/ 0 w 11818630"/>
              <a:gd name="connsiteY0" fmla="*/ 6858000 h 6886066"/>
              <a:gd name="connsiteX1" fmla="*/ 15548 w 11818630"/>
              <a:gd name="connsiteY1" fmla="*/ 6741317 h 6886066"/>
              <a:gd name="connsiteX2" fmla="*/ 387858 w 11818630"/>
              <a:gd name="connsiteY2" fmla="*/ 5632555 h 6886066"/>
              <a:gd name="connsiteX3" fmla="*/ 2494163 w 11818630"/>
              <a:gd name="connsiteY3" fmla="*/ 3131046 h 6886066"/>
              <a:gd name="connsiteX4" fmla="*/ 5658249 w 11818630"/>
              <a:gd name="connsiteY4" fmla="*/ 783147 h 6886066"/>
              <a:gd name="connsiteX5" fmla="*/ 6840702 w 11818630"/>
              <a:gd name="connsiteY5" fmla="*/ 85078 h 6886066"/>
              <a:gd name="connsiteX6" fmla="*/ 11818630 w 11818630"/>
              <a:gd name="connsiteY6" fmla="*/ 0 h 6886066"/>
              <a:gd name="connsiteX7" fmla="*/ 11818630 w 11818630"/>
              <a:gd name="connsiteY7" fmla="*/ 4489505 h 6886066"/>
              <a:gd name="connsiteX8" fmla="*/ 11816460 w 11818630"/>
              <a:gd name="connsiteY8" fmla="*/ 4492187 h 6886066"/>
              <a:gd name="connsiteX9" fmla="*/ 10354815 w 11818630"/>
              <a:gd name="connsiteY9" fmla="*/ 6321870 h 6886066"/>
              <a:gd name="connsiteX10" fmla="*/ 9902115 w 11818630"/>
              <a:gd name="connsiteY10" fmla="*/ 6886066 h 6886066"/>
              <a:gd name="connsiteX0" fmla="*/ 0 w 11818630"/>
              <a:gd name="connsiteY0" fmla="*/ 7069778 h 7097844"/>
              <a:gd name="connsiteX1" fmla="*/ 15548 w 11818630"/>
              <a:gd name="connsiteY1" fmla="*/ 6953095 h 7097844"/>
              <a:gd name="connsiteX2" fmla="*/ 387858 w 11818630"/>
              <a:gd name="connsiteY2" fmla="*/ 5844333 h 7097844"/>
              <a:gd name="connsiteX3" fmla="*/ 2494163 w 11818630"/>
              <a:gd name="connsiteY3" fmla="*/ 3342824 h 7097844"/>
              <a:gd name="connsiteX4" fmla="*/ 5658249 w 11818630"/>
              <a:gd name="connsiteY4" fmla="*/ 994925 h 7097844"/>
              <a:gd name="connsiteX5" fmla="*/ 11818630 w 11818630"/>
              <a:gd name="connsiteY5" fmla="*/ 211778 h 7097844"/>
              <a:gd name="connsiteX6" fmla="*/ 11818630 w 11818630"/>
              <a:gd name="connsiteY6" fmla="*/ 4701283 h 7097844"/>
              <a:gd name="connsiteX7" fmla="*/ 11816460 w 11818630"/>
              <a:gd name="connsiteY7" fmla="*/ 4703965 h 7097844"/>
              <a:gd name="connsiteX8" fmla="*/ 10354815 w 11818630"/>
              <a:gd name="connsiteY8" fmla="*/ 6533648 h 7097844"/>
              <a:gd name="connsiteX9" fmla="*/ 9902115 w 11818630"/>
              <a:gd name="connsiteY9" fmla="*/ 7097844 h 7097844"/>
              <a:gd name="connsiteX0" fmla="*/ 0 w 11818630"/>
              <a:gd name="connsiteY0" fmla="*/ 6872876 h 6900942"/>
              <a:gd name="connsiteX1" fmla="*/ 15548 w 11818630"/>
              <a:gd name="connsiteY1" fmla="*/ 6756193 h 6900942"/>
              <a:gd name="connsiteX2" fmla="*/ 387858 w 11818630"/>
              <a:gd name="connsiteY2" fmla="*/ 5647431 h 6900942"/>
              <a:gd name="connsiteX3" fmla="*/ 2494163 w 11818630"/>
              <a:gd name="connsiteY3" fmla="*/ 3145922 h 6900942"/>
              <a:gd name="connsiteX4" fmla="*/ 11818630 w 11818630"/>
              <a:gd name="connsiteY4" fmla="*/ 14876 h 6900942"/>
              <a:gd name="connsiteX5" fmla="*/ 11818630 w 11818630"/>
              <a:gd name="connsiteY5" fmla="*/ 4504381 h 6900942"/>
              <a:gd name="connsiteX6" fmla="*/ 11816460 w 11818630"/>
              <a:gd name="connsiteY6" fmla="*/ 4507063 h 6900942"/>
              <a:gd name="connsiteX7" fmla="*/ 10354815 w 11818630"/>
              <a:gd name="connsiteY7" fmla="*/ 6336746 h 6900942"/>
              <a:gd name="connsiteX8" fmla="*/ 9902115 w 11818630"/>
              <a:gd name="connsiteY8" fmla="*/ 6900942 h 6900942"/>
              <a:gd name="connsiteX0" fmla="*/ 577707 w 12396337"/>
              <a:gd name="connsiteY0" fmla="*/ 6858000 h 6886066"/>
              <a:gd name="connsiteX1" fmla="*/ 593255 w 12396337"/>
              <a:gd name="connsiteY1" fmla="*/ 6741317 h 6886066"/>
              <a:gd name="connsiteX2" fmla="*/ 965565 w 12396337"/>
              <a:gd name="connsiteY2" fmla="*/ 5632555 h 6886066"/>
              <a:gd name="connsiteX3" fmla="*/ 12396337 w 12396337"/>
              <a:gd name="connsiteY3" fmla="*/ 0 h 6886066"/>
              <a:gd name="connsiteX4" fmla="*/ 12396337 w 12396337"/>
              <a:gd name="connsiteY4" fmla="*/ 4489505 h 6886066"/>
              <a:gd name="connsiteX5" fmla="*/ 12394167 w 12396337"/>
              <a:gd name="connsiteY5" fmla="*/ 4492187 h 6886066"/>
              <a:gd name="connsiteX6" fmla="*/ 10932522 w 12396337"/>
              <a:gd name="connsiteY6" fmla="*/ 6321870 h 6886066"/>
              <a:gd name="connsiteX7" fmla="*/ 10479822 w 12396337"/>
              <a:gd name="connsiteY7" fmla="*/ 6886066 h 6886066"/>
              <a:gd name="connsiteX0" fmla="*/ 0 w 11818630"/>
              <a:gd name="connsiteY0" fmla="*/ 6858000 h 6886066"/>
              <a:gd name="connsiteX1" fmla="*/ 387858 w 11818630"/>
              <a:gd name="connsiteY1" fmla="*/ 5632555 h 6886066"/>
              <a:gd name="connsiteX2" fmla="*/ 11818630 w 11818630"/>
              <a:gd name="connsiteY2" fmla="*/ 0 h 6886066"/>
              <a:gd name="connsiteX3" fmla="*/ 11818630 w 11818630"/>
              <a:gd name="connsiteY3" fmla="*/ 4489505 h 6886066"/>
              <a:gd name="connsiteX4" fmla="*/ 11816460 w 11818630"/>
              <a:gd name="connsiteY4" fmla="*/ 4492187 h 6886066"/>
              <a:gd name="connsiteX5" fmla="*/ 10354815 w 11818630"/>
              <a:gd name="connsiteY5" fmla="*/ 6321870 h 6886066"/>
              <a:gd name="connsiteX6" fmla="*/ 9902115 w 11818630"/>
              <a:gd name="connsiteY6" fmla="*/ 6886066 h 6886066"/>
              <a:gd name="connsiteX0" fmla="*/ 0 w 11818630"/>
              <a:gd name="connsiteY0" fmla="*/ 6858000 h 6886066"/>
              <a:gd name="connsiteX1" fmla="*/ 11818630 w 11818630"/>
              <a:gd name="connsiteY1" fmla="*/ 0 h 6886066"/>
              <a:gd name="connsiteX2" fmla="*/ 11818630 w 11818630"/>
              <a:gd name="connsiteY2" fmla="*/ 4489505 h 6886066"/>
              <a:gd name="connsiteX3" fmla="*/ 11816460 w 11818630"/>
              <a:gd name="connsiteY3" fmla="*/ 4492187 h 6886066"/>
              <a:gd name="connsiteX4" fmla="*/ 10354815 w 11818630"/>
              <a:gd name="connsiteY4" fmla="*/ 6321870 h 6886066"/>
              <a:gd name="connsiteX5" fmla="*/ 9902115 w 11818630"/>
              <a:gd name="connsiteY5" fmla="*/ 6886066 h 6886066"/>
              <a:gd name="connsiteX0" fmla="*/ 1916515 w 1916515"/>
              <a:gd name="connsiteY0" fmla="*/ 0 h 6886066"/>
              <a:gd name="connsiteX1" fmla="*/ 1916515 w 1916515"/>
              <a:gd name="connsiteY1" fmla="*/ 4489505 h 6886066"/>
              <a:gd name="connsiteX2" fmla="*/ 1914345 w 1916515"/>
              <a:gd name="connsiteY2" fmla="*/ 4492187 h 6886066"/>
              <a:gd name="connsiteX3" fmla="*/ 452700 w 1916515"/>
              <a:gd name="connsiteY3" fmla="*/ 6321870 h 6886066"/>
              <a:gd name="connsiteX4" fmla="*/ 0 w 1916515"/>
              <a:gd name="connsiteY4" fmla="*/ 6886066 h 6886066"/>
              <a:gd name="connsiteX0" fmla="*/ 1916515 w 1916515"/>
              <a:gd name="connsiteY0" fmla="*/ 0 h 2396561"/>
              <a:gd name="connsiteX1" fmla="*/ 1914345 w 1916515"/>
              <a:gd name="connsiteY1" fmla="*/ 2682 h 2396561"/>
              <a:gd name="connsiteX2" fmla="*/ 452700 w 1916515"/>
              <a:gd name="connsiteY2" fmla="*/ 1832365 h 2396561"/>
              <a:gd name="connsiteX3" fmla="*/ 0 w 1916515"/>
              <a:gd name="connsiteY3" fmla="*/ 2396561 h 2396561"/>
            </a:gdLst>
            <a:ahLst/>
            <a:cxnLst>
              <a:cxn ang="0">
                <a:pos x="connsiteX0" y="connsiteY0"/>
              </a:cxn>
              <a:cxn ang="0">
                <a:pos x="connsiteX1" y="connsiteY1"/>
              </a:cxn>
              <a:cxn ang="0">
                <a:pos x="connsiteX2" y="connsiteY2"/>
              </a:cxn>
              <a:cxn ang="0">
                <a:pos x="connsiteX3" y="connsiteY3"/>
              </a:cxn>
            </a:cxnLst>
            <a:rect l="l" t="t" r="r" b="b"/>
            <a:pathLst>
              <a:path w="1916515" h="2396561">
                <a:moveTo>
                  <a:pt x="1916515" y="0"/>
                </a:moveTo>
                <a:lnTo>
                  <a:pt x="1914345" y="2682"/>
                </a:lnTo>
                <a:cubicBezTo>
                  <a:pt x="1430582" y="598348"/>
                  <a:pt x="941296" y="1216779"/>
                  <a:pt x="452700" y="1832365"/>
                </a:cubicBezTo>
                <a:cubicBezTo>
                  <a:pt x="310552" y="2011075"/>
                  <a:pt x="0" y="2396561"/>
                  <a:pt x="0" y="2396561"/>
                </a:cubicBez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graphicFrame>
        <p:nvGraphicFramePr>
          <p:cNvPr id="5" name="Content Placeholder 2">
            <a:extLst>
              <a:ext uri="{FF2B5EF4-FFF2-40B4-BE49-F238E27FC236}">
                <a16:creationId xmlns:a16="http://schemas.microsoft.com/office/drawing/2014/main" id="{8CF433EE-A694-4030-98F5-3424F3A74183}"/>
              </a:ext>
            </a:extLst>
          </p:cNvPr>
          <p:cNvGraphicFramePr>
            <a:graphicFrameLocks noGrp="1"/>
          </p:cNvGraphicFramePr>
          <p:nvPr>
            <p:ph idx="1"/>
            <p:extLst>
              <p:ext uri="{D42A27DB-BD31-4B8C-83A1-F6EECF244321}">
                <p14:modId xmlns:p14="http://schemas.microsoft.com/office/powerpoint/2010/main" val="2160316607"/>
              </p:ext>
            </p:extLst>
          </p:nvPr>
        </p:nvGraphicFramePr>
        <p:xfrm>
          <a:off x="4572000" y="1524000"/>
          <a:ext cx="6858000" cy="4572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C3D795B8-860B-471C-ABA6-3C4A756BE4F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39368631"/>
      </p:ext>
    </p:extLst>
  </p:cSld>
  <p:clrMapOvr>
    <a:masterClrMapping/>
  </p:clrMapOvr>
  <mc:AlternateContent xmlns:mc="http://schemas.openxmlformats.org/markup-compatibility/2006" xmlns:p14="http://schemas.microsoft.com/office/powerpoint/2010/main">
    <mc:Choice Requires="p14">
      <p:transition spd="slow" p14:dur="2000" advTm="13172"/>
    </mc:Choice>
    <mc:Fallback xmlns="">
      <p:transition spd="slow" advTm="13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AEBAB-4741-43E6-BE2B-30E3C1BBB315}"/>
              </a:ext>
            </a:extLst>
          </p:cNvPr>
          <p:cNvSpPr>
            <a:spLocks noGrp="1"/>
          </p:cNvSpPr>
          <p:nvPr>
            <p:ph type="ctrTitle"/>
          </p:nvPr>
        </p:nvSpPr>
        <p:spPr>
          <a:xfrm>
            <a:off x="762000" y="374574"/>
            <a:ext cx="10668000" cy="1101686"/>
          </a:xfrm>
        </p:spPr>
        <p:txBody>
          <a:bodyPr/>
          <a:lstStyle/>
          <a:p>
            <a:r>
              <a:rPr lang="en-GB" dirty="0"/>
              <a:t>Leaving Certificate Options</a:t>
            </a:r>
          </a:p>
        </p:txBody>
      </p:sp>
      <p:sp>
        <p:nvSpPr>
          <p:cNvPr id="3" name="Subtitle 2">
            <a:extLst>
              <a:ext uri="{FF2B5EF4-FFF2-40B4-BE49-F238E27FC236}">
                <a16:creationId xmlns:a16="http://schemas.microsoft.com/office/drawing/2014/main" id="{046714A8-C34F-4625-88DB-2B8FD63A4966}"/>
              </a:ext>
            </a:extLst>
          </p:cNvPr>
          <p:cNvSpPr>
            <a:spLocks noGrp="1"/>
          </p:cNvSpPr>
          <p:nvPr>
            <p:ph type="subTitle" idx="1"/>
          </p:nvPr>
        </p:nvSpPr>
        <p:spPr>
          <a:xfrm>
            <a:off x="762000" y="1476260"/>
            <a:ext cx="10668000" cy="4619739"/>
          </a:xfrm>
        </p:spPr>
        <p:txBody>
          <a:bodyPr>
            <a:normAutofit/>
          </a:bodyPr>
          <a:lstStyle/>
          <a:p>
            <a:pPr marL="342900" indent="-342900">
              <a:buFont typeface="Arial" panose="020B0604020202020204" pitchFamily="34" charset="0"/>
              <a:buChar char="•"/>
            </a:pPr>
            <a:r>
              <a:rPr lang="en-GB" sz="4400" dirty="0">
                <a:solidFill>
                  <a:schemeClr val="bg1">
                    <a:alpha val="70000"/>
                  </a:schemeClr>
                </a:solidFill>
                <a:latin typeface="Aharoni" panose="02010803020104030203" pitchFamily="2" charset="-79"/>
                <a:cs typeface="Aharoni" panose="02010803020104030203" pitchFamily="2" charset="-79"/>
              </a:rPr>
              <a:t>Most students study </a:t>
            </a:r>
            <a:r>
              <a:rPr lang="en-GB" sz="4400" b="1" u="sng" dirty="0">
                <a:latin typeface="Aharoni" panose="02010803020104030203" pitchFamily="2" charset="-79"/>
                <a:cs typeface="Aharoni" panose="02010803020104030203" pitchFamily="2" charset="-79"/>
              </a:rPr>
              <a:t>seven</a:t>
            </a:r>
            <a:r>
              <a:rPr lang="en-GB" sz="4400" dirty="0">
                <a:solidFill>
                  <a:schemeClr val="bg1">
                    <a:alpha val="70000"/>
                  </a:schemeClr>
                </a:solidFill>
                <a:latin typeface="Aharoni" panose="02010803020104030203" pitchFamily="2" charset="-79"/>
                <a:cs typeface="Aharoni" panose="02010803020104030203" pitchFamily="2" charset="-79"/>
              </a:rPr>
              <a:t> subjects for the Leaving Certificate</a:t>
            </a:r>
          </a:p>
          <a:p>
            <a:pPr marL="342900" indent="-342900">
              <a:buFont typeface="Arial" panose="020B0604020202020204" pitchFamily="34" charset="0"/>
              <a:buChar char="•"/>
            </a:pPr>
            <a:r>
              <a:rPr lang="en-GB" sz="4400" b="1" u="sng" dirty="0">
                <a:latin typeface="Aharoni" panose="02010803020104030203" pitchFamily="2" charset="-79"/>
                <a:cs typeface="Aharoni" panose="02010803020104030203" pitchFamily="2" charset="-79"/>
              </a:rPr>
              <a:t>Three</a:t>
            </a:r>
            <a:r>
              <a:rPr lang="en-GB" sz="4400" dirty="0">
                <a:solidFill>
                  <a:schemeClr val="bg1">
                    <a:alpha val="70000"/>
                  </a:schemeClr>
                </a:solidFill>
                <a:latin typeface="Aharoni" panose="02010803020104030203" pitchFamily="2" charset="-79"/>
                <a:cs typeface="Aharoni" panose="02010803020104030203" pitchFamily="2" charset="-79"/>
              </a:rPr>
              <a:t> of these are compulsory and the other </a:t>
            </a:r>
            <a:r>
              <a:rPr lang="en-GB" sz="4400" b="1" u="sng" dirty="0">
                <a:latin typeface="Aharoni" panose="02010803020104030203" pitchFamily="2" charset="-79"/>
                <a:cs typeface="Aharoni" panose="02010803020104030203" pitchFamily="2" charset="-79"/>
              </a:rPr>
              <a:t>four</a:t>
            </a:r>
            <a:r>
              <a:rPr lang="en-GB" sz="4400" dirty="0">
                <a:solidFill>
                  <a:schemeClr val="bg1">
                    <a:alpha val="70000"/>
                  </a:schemeClr>
                </a:solidFill>
                <a:latin typeface="Aharoni" panose="02010803020104030203" pitchFamily="2" charset="-79"/>
                <a:cs typeface="Aharoni" panose="02010803020104030203" pitchFamily="2" charset="-79"/>
              </a:rPr>
              <a:t> are optional.</a:t>
            </a:r>
          </a:p>
        </p:txBody>
      </p:sp>
      <p:pic>
        <p:nvPicPr>
          <p:cNvPr id="5" name="Audio 4">
            <a:hlinkClick r:id="" action="ppaction://media"/>
            <a:extLst>
              <a:ext uri="{FF2B5EF4-FFF2-40B4-BE49-F238E27FC236}">
                <a16:creationId xmlns:a16="http://schemas.microsoft.com/office/drawing/2014/main" id="{72E6B57D-7F5C-49E9-BB4B-6A539B999E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29284591"/>
      </p:ext>
    </p:extLst>
  </p:cSld>
  <p:clrMapOvr>
    <a:masterClrMapping/>
  </p:clrMapOvr>
  <mc:AlternateContent xmlns:mc="http://schemas.openxmlformats.org/markup-compatibility/2006" xmlns:p14="http://schemas.microsoft.com/office/powerpoint/2010/main">
    <mc:Choice Requires="p14">
      <p:transition spd="slow" p14:dur="2000" advTm="8398"/>
    </mc:Choice>
    <mc:Fallback xmlns="">
      <p:transition spd="slow" advTm="8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18CEB-87F2-42F8-8657-7C27A318B2BF}"/>
              </a:ext>
            </a:extLst>
          </p:cNvPr>
          <p:cNvSpPr>
            <a:spLocks noGrp="1"/>
          </p:cNvSpPr>
          <p:nvPr>
            <p:ph type="title"/>
          </p:nvPr>
        </p:nvSpPr>
        <p:spPr/>
        <p:txBody>
          <a:bodyPr/>
          <a:lstStyle/>
          <a:p>
            <a:pPr algn="ctr"/>
            <a:r>
              <a:rPr lang="en-GB" dirty="0"/>
              <a:t>Foreign languages …</a:t>
            </a:r>
          </a:p>
        </p:txBody>
      </p:sp>
      <p:sp>
        <p:nvSpPr>
          <p:cNvPr id="3" name="Content Placeholder 2">
            <a:extLst>
              <a:ext uri="{FF2B5EF4-FFF2-40B4-BE49-F238E27FC236}">
                <a16:creationId xmlns:a16="http://schemas.microsoft.com/office/drawing/2014/main" id="{A79AC675-F97F-41CC-A132-477878A3C285}"/>
              </a:ext>
            </a:extLst>
          </p:cNvPr>
          <p:cNvSpPr>
            <a:spLocks noGrp="1"/>
          </p:cNvSpPr>
          <p:nvPr>
            <p:ph idx="1"/>
          </p:nvPr>
        </p:nvSpPr>
        <p:spPr/>
        <p:txBody>
          <a:bodyPr/>
          <a:lstStyle/>
          <a:p>
            <a:r>
              <a:rPr lang="en-GB" dirty="0">
                <a:solidFill>
                  <a:schemeClr val="bg1">
                    <a:alpha val="70000"/>
                  </a:schemeClr>
                </a:solidFill>
                <a:latin typeface="Aharoni" panose="02010803020104030203" pitchFamily="2" charset="-79"/>
                <a:cs typeface="Aharoni" panose="02010803020104030203" pitchFamily="2" charset="-79"/>
              </a:rPr>
              <a:t>The majority of the </a:t>
            </a:r>
            <a:r>
              <a:rPr lang="en-GB" b="1" dirty="0">
                <a:solidFill>
                  <a:schemeClr val="bg1">
                    <a:alpha val="70000"/>
                  </a:schemeClr>
                </a:solidFill>
                <a:latin typeface="+mj-lt"/>
                <a:cs typeface="Aharoni" panose="02010803020104030203" pitchFamily="2" charset="-79"/>
              </a:rPr>
              <a:t>48</a:t>
            </a:r>
            <a:r>
              <a:rPr lang="en-GB" dirty="0">
                <a:solidFill>
                  <a:schemeClr val="bg1">
                    <a:alpha val="70000"/>
                  </a:schemeClr>
                </a:solidFill>
                <a:latin typeface="Aharoni" panose="02010803020104030203" pitchFamily="2" charset="-79"/>
                <a:cs typeface="Aharoni" panose="02010803020104030203" pitchFamily="2" charset="-79"/>
              </a:rPr>
              <a:t> third-level institutions in the CAO system do no require a foreign language for college entry.</a:t>
            </a:r>
          </a:p>
          <a:p>
            <a:r>
              <a:rPr lang="en-GB" dirty="0">
                <a:solidFill>
                  <a:schemeClr val="bg1">
                    <a:alpha val="70000"/>
                  </a:schemeClr>
                </a:solidFill>
                <a:latin typeface="Aharoni" panose="02010803020104030203" pitchFamily="2" charset="-79"/>
                <a:cs typeface="Aharoni" panose="02010803020104030203" pitchFamily="2" charset="-79"/>
              </a:rPr>
              <a:t>This includes 4 universities – University of Limerick, TUD, Dublin City University and Trinity College.</a:t>
            </a:r>
          </a:p>
          <a:p>
            <a:r>
              <a:rPr lang="en-GB" dirty="0">
                <a:solidFill>
                  <a:schemeClr val="bg1">
                    <a:alpha val="70000"/>
                  </a:schemeClr>
                </a:solidFill>
                <a:latin typeface="Aharoni" panose="02010803020104030203" pitchFamily="2" charset="-79"/>
                <a:cs typeface="Aharoni" panose="02010803020104030203" pitchFamily="2" charset="-79"/>
              </a:rPr>
              <a:t>It also includes all of the Institutes of Technology.</a:t>
            </a:r>
          </a:p>
        </p:txBody>
      </p:sp>
      <p:pic>
        <p:nvPicPr>
          <p:cNvPr id="7" name="Audio 6">
            <a:hlinkClick r:id="" action="ppaction://media"/>
            <a:extLst>
              <a:ext uri="{FF2B5EF4-FFF2-40B4-BE49-F238E27FC236}">
                <a16:creationId xmlns:a16="http://schemas.microsoft.com/office/drawing/2014/main" id="{129FD44E-8840-4014-BD5C-04F812D3B42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765048199"/>
      </p:ext>
    </p:extLst>
  </p:cSld>
  <p:clrMapOvr>
    <a:masterClrMapping/>
  </p:clrMapOvr>
  <mc:AlternateContent xmlns:mc="http://schemas.openxmlformats.org/markup-compatibility/2006" xmlns:p14="http://schemas.microsoft.com/office/powerpoint/2010/main">
    <mc:Choice Requires="p14">
      <p:transition spd="slow" p14:dur="2000" advTm="23094"/>
    </mc:Choice>
    <mc:Fallback xmlns="">
      <p:transition spd="slow" advTm="23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7"/>
                </p:tgtEl>
              </p:cMediaNode>
            </p:audio>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C75CD783-E708-4711-B23C-5B7B72A3D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5578824" cy="6028256"/>
          </a:xfrm>
          <a:custGeom>
            <a:avLst/>
            <a:gdLst>
              <a:gd name="connsiteX0" fmla="*/ 0 w 5578824"/>
              <a:gd name="connsiteY0" fmla="*/ 0 h 6028256"/>
              <a:gd name="connsiteX1" fmla="*/ 3897606 w 5578824"/>
              <a:gd name="connsiteY1" fmla="*/ 0 h 6028256"/>
              <a:gd name="connsiteX2" fmla="*/ 4274232 w 5578824"/>
              <a:gd name="connsiteY2" fmla="*/ 360545 h 6028256"/>
              <a:gd name="connsiteX3" fmla="*/ 4673934 w 5578824"/>
              <a:gd name="connsiteY3" fmla="*/ 738354 h 6028256"/>
              <a:gd name="connsiteX4" fmla="*/ 5421862 w 5578824"/>
              <a:gd name="connsiteY4" fmla="*/ 1773839 h 6028256"/>
              <a:gd name="connsiteX5" fmla="*/ 5469199 w 5578824"/>
              <a:gd name="connsiteY5" fmla="*/ 3329255 h 6028256"/>
              <a:gd name="connsiteX6" fmla="*/ 4741546 w 5578824"/>
              <a:gd name="connsiteY6" fmla="*/ 4877588 h 6028256"/>
              <a:gd name="connsiteX7" fmla="*/ 1325600 w 5578824"/>
              <a:gd name="connsiteY7" fmla="*/ 5980388 h 6028256"/>
              <a:gd name="connsiteX8" fmla="*/ 137593 w 5578824"/>
              <a:gd name="connsiteY8" fmla="*/ 5804042 h 6028256"/>
              <a:gd name="connsiteX9" fmla="*/ 0 w 5578824"/>
              <a:gd name="connsiteY9" fmla="*/ 5760161 h 602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78824"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9"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E633B38B-B87A-4288-A20F-0223A6C27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pic>
        <p:nvPicPr>
          <p:cNvPr id="7" name="Graphic 6" descr="Scientist">
            <a:extLst>
              <a:ext uri="{FF2B5EF4-FFF2-40B4-BE49-F238E27FC236}">
                <a16:creationId xmlns:a16="http://schemas.microsoft.com/office/drawing/2014/main" id="{41CBD10F-9D41-4C67-B9A0-BDA1750C3B8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2827" y="1524000"/>
            <a:ext cx="4581173" cy="4581173"/>
          </a:xfrm>
          <a:prstGeom prst="rect">
            <a:avLst/>
          </a:prstGeom>
        </p:spPr>
      </p:pic>
      <p:sp>
        <p:nvSpPr>
          <p:cNvPr id="3" name="Content Placeholder 2">
            <a:extLst>
              <a:ext uri="{FF2B5EF4-FFF2-40B4-BE49-F238E27FC236}">
                <a16:creationId xmlns:a16="http://schemas.microsoft.com/office/drawing/2014/main" id="{5803BADA-C3BB-42D4-A129-FAE98D84A95E}"/>
              </a:ext>
            </a:extLst>
          </p:cNvPr>
          <p:cNvSpPr>
            <a:spLocks noGrp="1"/>
          </p:cNvSpPr>
          <p:nvPr>
            <p:ph idx="1"/>
          </p:nvPr>
        </p:nvSpPr>
        <p:spPr>
          <a:xfrm>
            <a:off x="6096000" y="1101687"/>
            <a:ext cx="5334000" cy="4994315"/>
          </a:xfrm>
        </p:spPr>
        <p:txBody>
          <a:bodyPr>
            <a:normAutofit lnSpcReduction="10000"/>
          </a:bodyPr>
          <a:lstStyle/>
          <a:p>
            <a:pPr>
              <a:lnSpc>
                <a:spcPct val="115000"/>
              </a:lnSpc>
            </a:pPr>
            <a:r>
              <a:rPr lang="en-GB" dirty="0">
                <a:solidFill>
                  <a:schemeClr val="bg1">
                    <a:alpha val="70000"/>
                  </a:schemeClr>
                </a:solidFill>
                <a:latin typeface="Aharoni" panose="02010803020104030203" pitchFamily="2" charset="-79"/>
                <a:cs typeface="Aharoni" panose="02010803020104030203" pitchFamily="2" charset="-79"/>
              </a:rPr>
              <a:t>Chemistry, Biology, Physics, Computer Science and Agricultural Science are the science subjects available in Tullow Community School.</a:t>
            </a:r>
          </a:p>
          <a:p>
            <a:pPr>
              <a:lnSpc>
                <a:spcPct val="115000"/>
              </a:lnSpc>
            </a:pPr>
            <a:endParaRPr lang="en-GB" dirty="0">
              <a:solidFill>
                <a:schemeClr val="bg1">
                  <a:alpha val="70000"/>
                </a:schemeClr>
              </a:solidFill>
              <a:latin typeface="Aharoni" panose="02010803020104030203" pitchFamily="2" charset="-79"/>
              <a:cs typeface="Aharoni" panose="02010803020104030203" pitchFamily="2" charset="-79"/>
            </a:endParaRPr>
          </a:p>
          <a:p>
            <a:pPr>
              <a:lnSpc>
                <a:spcPct val="115000"/>
              </a:lnSpc>
            </a:pPr>
            <a:r>
              <a:rPr lang="en-GB" dirty="0">
                <a:solidFill>
                  <a:schemeClr val="bg1">
                    <a:alpha val="70000"/>
                  </a:schemeClr>
                </a:solidFill>
                <a:latin typeface="Aharoni" panose="02010803020104030203" pitchFamily="2" charset="-79"/>
                <a:cs typeface="Aharoni" panose="02010803020104030203" pitchFamily="2" charset="-79"/>
              </a:rPr>
              <a:t>Most </a:t>
            </a:r>
            <a:r>
              <a:rPr lang="en-GB" u="sng" dirty="0">
                <a:latin typeface="Aharoni" panose="02010803020104030203" pitchFamily="2" charset="-79"/>
                <a:cs typeface="Aharoni" panose="02010803020104030203" pitchFamily="2" charset="-79"/>
              </a:rPr>
              <a:t>Science degrees </a:t>
            </a:r>
            <a:r>
              <a:rPr lang="en-GB" dirty="0">
                <a:solidFill>
                  <a:schemeClr val="bg1">
                    <a:alpha val="70000"/>
                  </a:schemeClr>
                </a:solidFill>
                <a:latin typeface="Aharoni" panose="02010803020104030203" pitchFamily="2" charset="-79"/>
                <a:cs typeface="Aharoni" panose="02010803020104030203" pitchFamily="2" charset="-79"/>
              </a:rPr>
              <a:t>require </a:t>
            </a:r>
            <a:r>
              <a:rPr lang="en-GB" u="sng" dirty="0">
                <a:latin typeface="Aharoni" panose="02010803020104030203" pitchFamily="2" charset="-79"/>
                <a:cs typeface="Aharoni" panose="02010803020104030203" pitchFamily="2" charset="-79"/>
              </a:rPr>
              <a:t>at least one science subject </a:t>
            </a:r>
            <a:r>
              <a:rPr lang="en-GB" dirty="0">
                <a:solidFill>
                  <a:schemeClr val="bg1">
                    <a:alpha val="70000"/>
                  </a:schemeClr>
                </a:solidFill>
                <a:latin typeface="Aharoni" panose="02010803020104030203" pitchFamily="2" charset="-79"/>
                <a:cs typeface="Aharoni" panose="02010803020104030203" pitchFamily="2" charset="-79"/>
              </a:rPr>
              <a:t>at Leaving Certificate level.</a:t>
            </a:r>
          </a:p>
        </p:txBody>
      </p:sp>
      <p:sp>
        <p:nvSpPr>
          <p:cNvPr id="2" name="Title 1">
            <a:extLst>
              <a:ext uri="{FF2B5EF4-FFF2-40B4-BE49-F238E27FC236}">
                <a16:creationId xmlns:a16="http://schemas.microsoft.com/office/drawing/2014/main" id="{3A80E044-6EE1-4ABC-B2FE-877129AF3D9A}"/>
              </a:ext>
            </a:extLst>
          </p:cNvPr>
          <p:cNvSpPr>
            <a:spLocks noGrp="1"/>
          </p:cNvSpPr>
          <p:nvPr>
            <p:ph type="title"/>
          </p:nvPr>
        </p:nvSpPr>
        <p:spPr>
          <a:xfrm>
            <a:off x="6096000" y="143220"/>
            <a:ext cx="5334000" cy="1244906"/>
          </a:xfrm>
        </p:spPr>
        <p:txBody>
          <a:bodyPr>
            <a:normAutofit/>
          </a:bodyPr>
          <a:lstStyle/>
          <a:p>
            <a:pPr algn="ctr"/>
            <a:r>
              <a:rPr lang="en-GB" sz="3200" dirty="0">
                <a:latin typeface="Aharoni" panose="02010803020104030203" pitchFamily="2" charset="-79"/>
                <a:cs typeface="Aharoni" panose="02010803020104030203" pitchFamily="2" charset="-79"/>
              </a:rPr>
              <a:t>Science Subjects</a:t>
            </a:r>
          </a:p>
        </p:txBody>
      </p:sp>
      <p:pic>
        <p:nvPicPr>
          <p:cNvPr id="13" name="Audio 12">
            <a:hlinkClick r:id="" action="ppaction://media"/>
            <a:extLst>
              <a:ext uri="{FF2B5EF4-FFF2-40B4-BE49-F238E27FC236}">
                <a16:creationId xmlns:a16="http://schemas.microsoft.com/office/drawing/2014/main" id="{C4F846E8-E3B6-4060-90D4-2237FD7BD49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870742207"/>
      </p:ext>
    </p:extLst>
  </p:cSld>
  <p:clrMapOvr>
    <a:masterClrMapping/>
  </p:clrMapOvr>
  <mc:AlternateContent xmlns:mc="http://schemas.openxmlformats.org/markup-compatibility/2006" xmlns:p14="http://schemas.microsoft.com/office/powerpoint/2010/main">
    <mc:Choice Requires="p14">
      <p:transition spd="slow" p14:dur="2000" advTm="20109"/>
    </mc:Choice>
    <mc:Fallback xmlns="">
      <p:transition spd="slow" advTm="20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3"/>
                </p:tgtEl>
              </p:cMediaNode>
            </p:audio>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60F2B-B8F4-4E79-A552-2D582369C127}"/>
              </a:ext>
            </a:extLst>
          </p:cNvPr>
          <p:cNvSpPr>
            <a:spLocks noGrp="1"/>
          </p:cNvSpPr>
          <p:nvPr>
            <p:ph type="title"/>
          </p:nvPr>
        </p:nvSpPr>
        <p:spPr>
          <a:xfrm>
            <a:off x="762000" y="77118"/>
            <a:ext cx="10668000" cy="1222872"/>
          </a:xfrm>
        </p:spPr>
        <p:txBody>
          <a:bodyPr/>
          <a:lstStyle/>
          <a:p>
            <a:pPr algn="ctr"/>
            <a:r>
              <a:rPr lang="en-GB" dirty="0">
                <a:latin typeface="Aharoni" panose="02010803020104030203" pitchFamily="2" charset="-79"/>
                <a:cs typeface="Aharoni" panose="02010803020104030203" pitchFamily="2" charset="-79"/>
              </a:rPr>
              <a:t>Geography</a:t>
            </a:r>
          </a:p>
        </p:txBody>
      </p:sp>
      <p:sp>
        <p:nvSpPr>
          <p:cNvPr id="3" name="Content Placeholder 2">
            <a:extLst>
              <a:ext uri="{FF2B5EF4-FFF2-40B4-BE49-F238E27FC236}">
                <a16:creationId xmlns:a16="http://schemas.microsoft.com/office/drawing/2014/main" id="{3389C24A-0A9D-4E90-B9D3-A3231FF583C0}"/>
              </a:ext>
            </a:extLst>
          </p:cNvPr>
          <p:cNvSpPr>
            <a:spLocks noGrp="1"/>
          </p:cNvSpPr>
          <p:nvPr>
            <p:ph idx="1"/>
          </p:nvPr>
        </p:nvSpPr>
        <p:spPr>
          <a:xfrm>
            <a:off x="762000" y="1013552"/>
            <a:ext cx="10668000" cy="5090531"/>
          </a:xfrm>
        </p:spPr>
        <p:txBody>
          <a:bodyPr>
            <a:normAutofit/>
          </a:bodyPr>
          <a:lstStyle/>
          <a:p>
            <a:pPr lvl="1"/>
            <a:r>
              <a:rPr lang="en-GB" sz="3200" dirty="0">
                <a:solidFill>
                  <a:schemeClr val="bg1">
                    <a:alpha val="70000"/>
                  </a:schemeClr>
                </a:solidFill>
                <a:latin typeface="Aharoni" panose="02010803020104030203" pitchFamily="2" charset="-79"/>
                <a:cs typeface="Aharoni" panose="02010803020104030203" pitchFamily="2" charset="-79"/>
              </a:rPr>
              <a:t>From </a:t>
            </a:r>
            <a:r>
              <a:rPr lang="en-GB" sz="3200" b="1" dirty="0">
                <a:solidFill>
                  <a:schemeClr val="bg1">
                    <a:alpha val="70000"/>
                  </a:schemeClr>
                </a:solidFill>
                <a:latin typeface="+mj-lt"/>
                <a:cs typeface="Aharoni" panose="02010803020104030203" pitchFamily="2" charset="-79"/>
              </a:rPr>
              <a:t>2014</a:t>
            </a:r>
            <a:r>
              <a:rPr lang="en-GB" sz="3200" dirty="0">
                <a:solidFill>
                  <a:schemeClr val="bg1">
                    <a:alpha val="70000"/>
                  </a:schemeClr>
                </a:solidFill>
                <a:latin typeface="Aharoni" panose="02010803020104030203" pitchFamily="2" charset="-79"/>
                <a:cs typeface="Aharoni" panose="02010803020104030203" pitchFamily="2" charset="-79"/>
              </a:rPr>
              <a:t> Geography will be accepted as a Science subject</a:t>
            </a:r>
          </a:p>
          <a:p>
            <a:endParaRPr lang="en-GB" sz="3600" dirty="0">
              <a:solidFill>
                <a:schemeClr val="bg1">
                  <a:alpha val="70000"/>
                </a:schemeClr>
              </a:solidFill>
              <a:latin typeface="Aharoni" panose="02010803020104030203" pitchFamily="2" charset="-79"/>
              <a:cs typeface="Aharoni" panose="02010803020104030203" pitchFamily="2" charset="-79"/>
            </a:endParaRPr>
          </a:p>
          <a:p>
            <a:pPr lvl="1"/>
            <a:r>
              <a:rPr lang="en-GB" sz="3200" dirty="0">
                <a:solidFill>
                  <a:schemeClr val="bg1">
                    <a:alpha val="70000"/>
                  </a:schemeClr>
                </a:solidFill>
                <a:latin typeface="Aharoni" panose="02010803020104030203" pitchFamily="2" charset="-79"/>
                <a:cs typeface="Aharoni" panose="02010803020104030203" pitchFamily="2" charset="-79"/>
              </a:rPr>
              <a:t>UCD and Trinity</a:t>
            </a:r>
          </a:p>
          <a:p>
            <a:endParaRPr lang="en-GB" sz="3600" dirty="0">
              <a:solidFill>
                <a:schemeClr val="bg1">
                  <a:alpha val="70000"/>
                </a:schemeClr>
              </a:solidFill>
              <a:latin typeface="Aharoni" panose="02010803020104030203" pitchFamily="2" charset="-79"/>
              <a:cs typeface="Aharoni" panose="02010803020104030203" pitchFamily="2" charset="-79"/>
            </a:endParaRPr>
          </a:p>
          <a:p>
            <a:pPr lvl="1"/>
            <a:r>
              <a:rPr lang="en-GB" sz="3200" dirty="0">
                <a:solidFill>
                  <a:schemeClr val="bg1">
                    <a:alpha val="70000"/>
                  </a:schemeClr>
                </a:solidFill>
                <a:latin typeface="Aharoni" panose="02010803020104030203" pitchFamily="2" charset="-79"/>
                <a:cs typeface="Aharoni" panose="02010803020104030203" pitchFamily="2" charset="-79"/>
              </a:rPr>
              <a:t>Only for general Science degree.</a:t>
            </a:r>
          </a:p>
        </p:txBody>
      </p:sp>
      <p:pic>
        <p:nvPicPr>
          <p:cNvPr id="4" name="Audio 3">
            <a:hlinkClick r:id="" action="ppaction://media"/>
            <a:extLst>
              <a:ext uri="{FF2B5EF4-FFF2-40B4-BE49-F238E27FC236}">
                <a16:creationId xmlns:a16="http://schemas.microsoft.com/office/drawing/2014/main" id="{813BB319-C9FB-47F4-9BC0-1711BDCBDE9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836489601"/>
      </p:ext>
    </p:extLst>
  </p:cSld>
  <p:clrMapOvr>
    <a:masterClrMapping/>
  </p:clrMapOvr>
  <mc:AlternateContent xmlns:mc="http://schemas.openxmlformats.org/markup-compatibility/2006" xmlns:p14="http://schemas.microsoft.com/office/powerpoint/2010/main">
    <mc:Choice Requires="p14">
      <p:transition spd="slow" p14:dur="2000" advTm="14233"/>
    </mc:Choice>
    <mc:Fallback xmlns="">
      <p:transition spd="slow" advTm="14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E8955-95B4-42A9-8369-CDE0CA2D4B33}"/>
              </a:ext>
            </a:extLst>
          </p:cNvPr>
          <p:cNvSpPr>
            <a:spLocks noGrp="1"/>
          </p:cNvSpPr>
          <p:nvPr>
            <p:ph type="title"/>
          </p:nvPr>
        </p:nvSpPr>
        <p:spPr>
          <a:xfrm>
            <a:off x="762000" y="99152"/>
            <a:ext cx="10668000" cy="1266940"/>
          </a:xfrm>
        </p:spPr>
        <p:txBody>
          <a:bodyPr/>
          <a:lstStyle/>
          <a:p>
            <a:pPr algn="ctr"/>
            <a:r>
              <a:rPr lang="en-GB" dirty="0">
                <a:latin typeface="Aharoni" panose="02010803020104030203" pitchFamily="2" charset="-79"/>
                <a:cs typeface="Aharoni" panose="02010803020104030203" pitchFamily="2" charset="-79"/>
              </a:rPr>
              <a:t>Science Subjects…..</a:t>
            </a:r>
          </a:p>
        </p:txBody>
      </p:sp>
      <p:sp>
        <p:nvSpPr>
          <p:cNvPr id="3" name="Content Placeholder 2">
            <a:extLst>
              <a:ext uri="{FF2B5EF4-FFF2-40B4-BE49-F238E27FC236}">
                <a16:creationId xmlns:a16="http://schemas.microsoft.com/office/drawing/2014/main" id="{08DCFB3C-A2BC-44E5-8350-FBA1E5BC4F16}"/>
              </a:ext>
            </a:extLst>
          </p:cNvPr>
          <p:cNvSpPr>
            <a:spLocks noGrp="1"/>
          </p:cNvSpPr>
          <p:nvPr>
            <p:ph idx="1"/>
          </p:nvPr>
        </p:nvSpPr>
        <p:spPr>
          <a:xfrm>
            <a:off x="762000" y="1145754"/>
            <a:ext cx="10668000" cy="5221995"/>
          </a:xfrm>
        </p:spPr>
        <p:txBody>
          <a:bodyPr>
            <a:noAutofit/>
          </a:bodyPr>
          <a:lstStyle/>
          <a:p>
            <a:pPr lvl="1"/>
            <a:r>
              <a:rPr lang="en-GB" sz="3600" dirty="0">
                <a:solidFill>
                  <a:schemeClr val="bg1">
                    <a:alpha val="70000"/>
                  </a:schemeClr>
                </a:solidFill>
                <a:latin typeface="Aharoni" panose="02010803020104030203" pitchFamily="2" charset="-79"/>
                <a:cs typeface="Aharoni" panose="02010803020104030203" pitchFamily="2" charset="-79"/>
              </a:rPr>
              <a:t>For careers in the following areas –</a:t>
            </a:r>
          </a:p>
          <a:p>
            <a:pPr algn="ctr"/>
            <a:r>
              <a:rPr lang="en-GB" sz="4000" dirty="0">
                <a:latin typeface="Aharoni" panose="02010803020104030203" pitchFamily="2" charset="-79"/>
                <a:cs typeface="Aharoni" panose="02010803020104030203" pitchFamily="2" charset="-79"/>
              </a:rPr>
              <a:t>Engineering</a:t>
            </a:r>
          </a:p>
          <a:p>
            <a:pPr algn="ctr"/>
            <a:r>
              <a:rPr lang="en-GB" sz="4000" dirty="0">
                <a:latin typeface="Aharoni" panose="02010803020104030203" pitchFamily="2" charset="-79"/>
                <a:cs typeface="Aharoni" panose="02010803020104030203" pitchFamily="2" charset="-79"/>
              </a:rPr>
              <a:t>Science</a:t>
            </a:r>
          </a:p>
          <a:p>
            <a:pPr algn="ctr"/>
            <a:r>
              <a:rPr lang="en-GB" sz="4000" dirty="0">
                <a:latin typeface="Aharoni" panose="02010803020104030203" pitchFamily="2" charset="-79"/>
                <a:cs typeface="Aharoni" panose="02010803020104030203" pitchFamily="2" charset="-79"/>
              </a:rPr>
              <a:t>Medical or Paramedical</a:t>
            </a:r>
          </a:p>
          <a:p>
            <a:pPr marL="0" indent="0">
              <a:buNone/>
            </a:pPr>
            <a:r>
              <a:rPr lang="en-GB" sz="4000" dirty="0">
                <a:solidFill>
                  <a:schemeClr val="bg1">
                    <a:alpha val="70000"/>
                  </a:schemeClr>
                </a:solidFill>
                <a:latin typeface="Aharoni" panose="02010803020104030203" pitchFamily="2" charset="-79"/>
                <a:cs typeface="Aharoni" panose="02010803020104030203" pitchFamily="2" charset="-79"/>
              </a:rPr>
              <a:t>Students may need at least one Science subject. E.g. Nursing.</a:t>
            </a:r>
          </a:p>
        </p:txBody>
      </p:sp>
      <p:pic>
        <p:nvPicPr>
          <p:cNvPr id="6" name="Audio 5">
            <a:hlinkClick r:id="" action="ppaction://media"/>
            <a:extLst>
              <a:ext uri="{FF2B5EF4-FFF2-40B4-BE49-F238E27FC236}">
                <a16:creationId xmlns:a16="http://schemas.microsoft.com/office/drawing/2014/main" id="{562811DB-1139-4BEB-A7AC-74F65E4F45B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45920966"/>
      </p:ext>
    </p:extLst>
  </p:cSld>
  <p:clrMapOvr>
    <a:masterClrMapping/>
  </p:clrMapOvr>
  <mc:AlternateContent xmlns:mc="http://schemas.openxmlformats.org/markup-compatibility/2006" xmlns:p14="http://schemas.microsoft.com/office/powerpoint/2010/main">
    <mc:Choice Requires="p14">
      <p:transition spd="slow" p14:dur="2000" advTm="18772"/>
    </mc:Choice>
    <mc:Fallback xmlns="">
      <p:transition spd="slow" advTm="18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699B66A-3779-48B9-9963-C9339B22B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8122584 w 12192000"/>
              <a:gd name="connsiteY0" fmla="*/ 0 h 6858000"/>
              <a:gd name="connsiteX1" fmla="*/ 12192000 w 12192000"/>
              <a:gd name="connsiteY1" fmla="*/ 0 h 6858000"/>
              <a:gd name="connsiteX2" fmla="*/ 12192000 w 12192000"/>
              <a:gd name="connsiteY2" fmla="*/ 4873590 h 6858000"/>
              <a:gd name="connsiteX3" fmla="*/ 10378112 w 12192000"/>
              <a:gd name="connsiteY3" fmla="*/ 6858000 h 6858000"/>
              <a:gd name="connsiteX4" fmla="*/ 0 w 12192000"/>
              <a:gd name="connsiteY4" fmla="*/ 6858000 h 6858000"/>
              <a:gd name="connsiteX5" fmla="*/ 0 w 12192000"/>
              <a:gd name="connsiteY5" fmla="*/ 6089634 h 6858000"/>
              <a:gd name="connsiteX6" fmla="*/ 3284 w 12192000"/>
              <a:gd name="connsiteY6" fmla="*/ 6081001 h 6858000"/>
              <a:gd name="connsiteX7" fmla="*/ 208318 w 12192000"/>
              <a:gd name="connsiteY7" fmla="*/ 5663571 h 6858000"/>
              <a:gd name="connsiteX8" fmla="*/ 2466868 w 12192000"/>
              <a:gd name="connsiteY8" fmla="*/ 3280365 h 6858000"/>
              <a:gd name="connsiteX9" fmla="*/ 5859655 w 12192000"/>
              <a:gd name="connsiteY9" fmla="*/ 1043504 h 6858000"/>
              <a:gd name="connsiteX10" fmla="*/ 8002287 w 12192000"/>
              <a:gd name="connsiteY10" fmla="*/ 373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8122584" y="0"/>
                </a:moveTo>
                <a:lnTo>
                  <a:pt x="12192000" y="0"/>
                </a:lnTo>
                <a:lnTo>
                  <a:pt x="12192000" y="4873590"/>
                </a:lnTo>
                <a:lnTo>
                  <a:pt x="10378112" y="6858000"/>
                </a:lnTo>
                <a:lnTo>
                  <a:pt x="0" y="6858000"/>
                </a:lnTo>
                <a:lnTo>
                  <a:pt x="0" y="6089634"/>
                </a:lnTo>
                <a:lnTo>
                  <a:pt x="3284" y="6081001"/>
                </a:lnTo>
                <a:cubicBezTo>
                  <a:pt x="61888" y="5940761"/>
                  <a:pt x="130457" y="5801643"/>
                  <a:pt x="208318" y="5663571"/>
                </a:cubicBezTo>
                <a:cubicBezTo>
                  <a:pt x="675237" y="4835483"/>
                  <a:pt x="1476533" y="4045730"/>
                  <a:pt x="2466868" y="3280365"/>
                </a:cubicBezTo>
                <a:cubicBezTo>
                  <a:pt x="3457206" y="2515002"/>
                  <a:pt x="4636583" y="1774030"/>
                  <a:pt x="5859655" y="1043504"/>
                </a:cubicBezTo>
                <a:cubicBezTo>
                  <a:pt x="6636899" y="579200"/>
                  <a:pt x="7344556" y="254766"/>
                  <a:pt x="8002287" y="37397"/>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D2088EB-F82A-4CF7-A658-5EB0B344D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371" y="0"/>
            <a:ext cx="7017182" cy="6858000"/>
          </a:xfrm>
          <a:custGeom>
            <a:avLst/>
            <a:gdLst>
              <a:gd name="connsiteX0" fmla="*/ 7017182 w 11818630"/>
              <a:gd name="connsiteY0" fmla="*/ 0 h 6858000"/>
              <a:gd name="connsiteX1" fmla="*/ 11818630 w 11818630"/>
              <a:gd name="connsiteY1" fmla="*/ 0 h 6858000"/>
              <a:gd name="connsiteX2" fmla="*/ 11818630 w 11818630"/>
              <a:gd name="connsiteY2" fmla="*/ 4489505 h 6858000"/>
              <a:gd name="connsiteX3" fmla="*/ 11816460 w 11818630"/>
              <a:gd name="connsiteY3" fmla="*/ 4492187 h 6858000"/>
              <a:gd name="connsiteX4" fmla="*/ 10354815 w 11818630"/>
              <a:gd name="connsiteY4" fmla="*/ 6321870 h 6858000"/>
              <a:gd name="connsiteX5" fmla="*/ 9928370 w 11818630"/>
              <a:gd name="connsiteY5" fmla="*/ 6858000 h 6858000"/>
              <a:gd name="connsiteX6" fmla="*/ 0 w 11818630"/>
              <a:gd name="connsiteY6" fmla="*/ 6858000 h 6858000"/>
              <a:gd name="connsiteX7" fmla="*/ 15548 w 11818630"/>
              <a:gd name="connsiteY7" fmla="*/ 6741317 h 6858000"/>
              <a:gd name="connsiteX8" fmla="*/ 387858 w 11818630"/>
              <a:gd name="connsiteY8" fmla="*/ 5632555 h 6858000"/>
              <a:gd name="connsiteX9" fmla="*/ 2494163 w 11818630"/>
              <a:gd name="connsiteY9" fmla="*/ 3131046 h 6858000"/>
              <a:gd name="connsiteX10" fmla="*/ 5658249 w 11818630"/>
              <a:gd name="connsiteY10" fmla="*/ 783147 h 6858000"/>
              <a:gd name="connsiteX11" fmla="*/ 6840702 w 11818630"/>
              <a:gd name="connsiteY11" fmla="*/ 85078 h 6858000"/>
              <a:gd name="connsiteX0" fmla="*/ 0 w 11818630"/>
              <a:gd name="connsiteY0" fmla="*/ 6858000 h 6949440"/>
              <a:gd name="connsiteX1" fmla="*/ 15548 w 11818630"/>
              <a:gd name="connsiteY1" fmla="*/ 6741317 h 6949440"/>
              <a:gd name="connsiteX2" fmla="*/ 387858 w 11818630"/>
              <a:gd name="connsiteY2" fmla="*/ 5632555 h 6949440"/>
              <a:gd name="connsiteX3" fmla="*/ 2494163 w 11818630"/>
              <a:gd name="connsiteY3" fmla="*/ 3131046 h 6949440"/>
              <a:gd name="connsiteX4" fmla="*/ 5658249 w 11818630"/>
              <a:gd name="connsiteY4" fmla="*/ 783147 h 6949440"/>
              <a:gd name="connsiteX5" fmla="*/ 6840702 w 11818630"/>
              <a:gd name="connsiteY5" fmla="*/ 85078 h 6949440"/>
              <a:gd name="connsiteX6" fmla="*/ 7017182 w 11818630"/>
              <a:gd name="connsiteY6" fmla="*/ 0 h 6949440"/>
              <a:gd name="connsiteX7" fmla="*/ 11818630 w 11818630"/>
              <a:gd name="connsiteY7" fmla="*/ 0 h 6949440"/>
              <a:gd name="connsiteX8" fmla="*/ 11818630 w 11818630"/>
              <a:gd name="connsiteY8" fmla="*/ 4489505 h 6949440"/>
              <a:gd name="connsiteX9" fmla="*/ 11816460 w 11818630"/>
              <a:gd name="connsiteY9" fmla="*/ 4492187 h 6949440"/>
              <a:gd name="connsiteX10" fmla="*/ 10354815 w 11818630"/>
              <a:gd name="connsiteY10" fmla="*/ 6321870 h 6949440"/>
              <a:gd name="connsiteX11" fmla="*/ 10019810 w 11818630"/>
              <a:gd name="connsiteY11" fmla="*/ 6949440 h 6949440"/>
              <a:gd name="connsiteX0" fmla="*/ 0 w 11818630"/>
              <a:gd name="connsiteY0" fmla="*/ 6858000 h 6886066"/>
              <a:gd name="connsiteX1" fmla="*/ 15548 w 11818630"/>
              <a:gd name="connsiteY1" fmla="*/ 6741317 h 6886066"/>
              <a:gd name="connsiteX2" fmla="*/ 387858 w 11818630"/>
              <a:gd name="connsiteY2" fmla="*/ 5632555 h 6886066"/>
              <a:gd name="connsiteX3" fmla="*/ 2494163 w 11818630"/>
              <a:gd name="connsiteY3" fmla="*/ 3131046 h 6886066"/>
              <a:gd name="connsiteX4" fmla="*/ 5658249 w 11818630"/>
              <a:gd name="connsiteY4" fmla="*/ 783147 h 6886066"/>
              <a:gd name="connsiteX5" fmla="*/ 6840702 w 11818630"/>
              <a:gd name="connsiteY5" fmla="*/ 85078 h 6886066"/>
              <a:gd name="connsiteX6" fmla="*/ 7017182 w 11818630"/>
              <a:gd name="connsiteY6" fmla="*/ 0 h 6886066"/>
              <a:gd name="connsiteX7" fmla="*/ 11818630 w 11818630"/>
              <a:gd name="connsiteY7" fmla="*/ 0 h 6886066"/>
              <a:gd name="connsiteX8" fmla="*/ 11818630 w 11818630"/>
              <a:gd name="connsiteY8" fmla="*/ 4489505 h 6886066"/>
              <a:gd name="connsiteX9" fmla="*/ 11816460 w 11818630"/>
              <a:gd name="connsiteY9" fmla="*/ 4492187 h 6886066"/>
              <a:gd name="connsiteX10" fmla="*/ 10354815 w 11818630"/>
              <a:gd name="connsiteY10" fmla="*/ 6321870 h 6886066"/>
              <a:gd name="connsiteX11" fmla="*/ 9902115 w 11818630"/>
              <a:gd name="connsiteY11" fmla="*/ 6886066 h 6886066"/>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0 h 6858000"/>
              <a:gd name="connsiteX8" fmla="*/ 11818630 w 11818630"/>
              <a:gd name="connsiteY8" fmla="*/ 4489505 h 6858000"/>
              <a:gd name="connsiteX9" fmla="*/ 11816460 w 11818630"/>
              <a:gd name="connsiteY9" fmla="*/ 4492187 h 6858000"/>
              <a:gd name="connsiteX10" fmla="*/ 10354815 w 11818630"/>
              <a:gd name="connsiteY10" fmla="*/ 6321870 h 6858000"/>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0 h 6858000"/>
              <a:gd name="connsiteX8" fmla="*/ 11818630 w 11818630"/>
              <a:gd name="connsiteY8" fmla="*/ 4489505 h 6858000"/>
              <a:gd name="connsiteX9" fmla="*/ 11816460 w 11818630"/>
              <a:gd name="connsiteY9" fmla="*/ 4492187 h 6858000"/>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0 h 6858000"/>
              <a:gd name="connsiteX8" fmla="*/ 11818630 w 11818630"/>
              <a:gd name="connsiteY8" fmla="*/ 4489505 h 6858000"/>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4489505 h 6858000"/>
              <a:gd name="connsiteX0" fmla="*/ 0 w 7017182"/>
              <a:gd name="connsiteY0" fmla="*/ 6858000 h 6858000"/>
              <a:gd name="connsiteX1" fmla="*/ 15548 w 7017182"/>
              <a:gd name="connsiteY1" fmla="*/ 6741317 h 6858000"/>
              <a:gd name="connsiteX2" fmla="*/ 387858 w 7017182"/>
              <a:gd name="connsiteY2" fmla="*/ 5632555 h 6858000"/>
              <a:gd name="connsiteX3" fmla="*/ 2494163 w 7017182"/>
              <a:gd name="connsiteY3" fmla="*/ 3131046 h 6858000"/>
              <a:gd name="connsiteX4" fmla="*/ 5658249 w 7017182"/>
              <a:gd name="connsiteY4" fmla="*/ 783147 h 6858000"/>
              <a:gd name="connsiteX5" fmla="*/ 6840702 w 7017182"/>
              <a:gd name="connsiteY5" fmla="*/ 85078 h 6858000"/>
              <a:gd name="connsiteX6" fmla="*/ 7017182 w 701718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7182" h="6858000">
                <a:moveTo>
                  <a:pt x="0" y="6858000"/>
                </a:moveTo>
                <a:lnTo>
                  <a:pt x="15548" y="6741317"/>
                </a:lnTo>
                <a:cubicBezTo>
                  <a:pt x="78957" y="6364051"/>
                  <a:pt x="206325" y="5994870"/>
                  <a:pt x="387858" y="5632555"/>
                </a:cubicBezTo>
                <a:cubicBezTo>
                  <a:pt x="823302" y="4763361"/>
                  <a:pt x="1570584" y="3934404"/>
                  <a:pt x="2494163" y="3131046"/>
                </a:cubicBezTo>
                <a:cubicBezTo>
                  <a:pt x="3417744" y="2327690"/>
                  <a:pt x="4517622" y="1549936"/>
                  <a:pt x="5658249" y="783147"/>
                </a:cubicBezTo>
                <a:cubicBezTo>
                  <a:pt x="6072451" y="504660"/>
                  <a:pt x="6465461" y="274112"/>
                  <a:pt x="6840702" y="85078"/>
                </a:cubicBezTo>
                <a:lnTo>
                  <a:pt x="7017182" y="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2" name="Title 1">
            <a:extLst>
              <a:ext uri="{FF2B5EF4-FFF2-40B4-BE49-F238E27FC236}">
                <a16:creationId xmlns:a16="http://schemas.microsoft.com/office/drawing/2014/main" id="{F60F8DAE-6B67-4D49-9FEE-D1ADB01A7021}"/>
              </a:ext>
            </a:extLst>
          </p:cNvPr>
          <p:cNvSpPr>
            <a:spLocks noGrp="1"/>
          </p:cNvSpPr>
          <p:nvPr>
            <p:ph type="title"/>
          </p:nvPr>
        </p:nvSpPr>
        <p:spPr>
          <a:xfrm>
            <a:off x="718750" y="762000"/>
            <a:ext cx="3048001" cy="2286000"/>
          </a:xfrm>
        </p:spPr>
        <p:txBody>
          <a:bodyPr anchor="t">
            <a:normAutofit/>
          </a:bodyPr>
          <a:lstStyle/>
          <a:p>
            <a:r>
              <a:rPr lang="en-GB" sz="3200">
                <a:latin typeface="Aharoni" panose="02010803020104030203" pitchFamily="2" charset="-79"/>
                <a:cs typeface="Aharoni" panose="02010803020104030203" pitchFamily="2" charset="-79"/>
              </a:rPr>
              <a:t>Science Subjects</a:t>
            </a:r>
          </a:p>
        </p:txBody>
      </p:sp>
      <p:sp>
        <p:nvSpPr>
          <p:cNvPr id="15" name="Freeform: Shape 14">
            <a:extLst>
              <a:ext uri="{FF2B5EF4-FFF2-40B4-BE49-F238E27FC236}">
                <a16:creationId xmlns:a16="http://schemas.microsoft.com/office/drawing/2014/main" id="{EDA32667-BAAD-4252-B7F6-CDABAD11D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75486" y="4489505"/>
            <a:ext cx="1916515" cy="2396561"/>
          </a:xfrm>
          <a:custGeom>
            <a:avLst/>
            <a:gdLst>
              <a:gd name="connsiteX0" fmla="*/ 7017182 w 11818630"/>
              <a:gd name="connsiteY0" fmla="*/ 0 h 6858000"/>
              <a:gd name="connsiteX1" fmla="*/ 11818630 w 11818630"/>
              <a:gd name="connsiteY1" fmla="*/ 0 h 6858000"/>
              <a:gd name="connsiteX2" fmla="*/ 11818630 w 11818630"/>
              <a:gd name="connsiteY2" fmla="*/ 4489505 h 6858000"/>
              <a:gd name="connsiteX3" fmla="*/ 11816460 w 11818630"/>
              <a:gd name="connsiteY3" fmla="*/ 4492187 h 6858000"/>
              <a:gd name="connsiteX4" fmla="*/ 10354815 w 11818630"/>
              <a:gd name="connsiteY4" fmla="*/ 6321870 h 6858000"/>
              <a:gd name="connsiteX5" fmla="*/ 9928370 w 11818630"/>
              <a:gd name="connsiteY5" fmla="*/ 6858000 h 6858000"/>
              <a:gd name="connsiteX6" fmla="*/ 0 w 11818630"/>
              <a:gd name="connsiteY6" fmla="*/ 6858000 h 6858000"/>
              <a:gd name="connsiteX7" fmla="*/ 15548 w 11818630"/>
              <a:gd name="connsiteY7" fmla="*/ 6741317 h 6858000"/>
              <a:gd name="connsiteX8" fmla="*/ 387858 w 11818630"/>
              <a:gd name="connsiteY8" fmla="*/ 5632555 h 6858000"/>
              <a:gd name="connsiteX9" fmla="*/ 2494163 w 11818630"/>
              <a:gd name="connsiteY9" fmla="*/ 3131046 h 6858000"/>
              <a:gd name="connsiteX10" fmla="*/ 5658249 w 11818630"/>
              <a:gd name="connsiteY10" fmla="*/ 783147 h 6858000"/>
              <a:gd name="connsiteX11" fmla="*/ 6840702 w 11818630"/>
              <a:gd name="connsiteY11" fmla="*/ 85078 h 6858000"/>
              <a:gd name="connsiteX0" fmla="*/ 0 w 11818630"/>
              <a:gd name="connsiteY0" fmla="*/ 6858000 h 6949440"/>
              <a:gd name="connsiteX1" fmla="*/ 15548 w 11818630"/>
              <a:gd name="connsiteY1" fmla="*/ 6741317 h 6949440"/>
              <a:gd name="connsiteX2" fmla="*/ 387858 w 11818630"/>
              <a:gd name="connsiteY2" fmla="*/ 5632555 h 6949440"/>
              <a:gd name="connsiteX3" fmla="*/ 2494163 w 11818630"/>
              <a:gd name="connsiteY3" fmla="*/ 3131046 h 6949440"/>
              <a:gd name="connsiteX4" fmla="*/ 5658249 w 11818630"/>
              <a:gd name="connsiteY4" fmla="*/ 783147 h 6949440"/>
              <a:gd name="connsiteX5" fmla="*/ 6840702 w 11818630"/>
              <a:gd name="connsiteY5" fmla="*/ 85078 h 6949440"/>
              <a:gd name="connsiteX6" fmla="*/ 7017182 w 11818630"/>
              <a:gd name="connsiteY6" fmla="*/ 0 h 6949440"/>
              <a:gd name="connsiteX7" fmla="*/ 11818630 w 11818630"/>
              <a:gd name="connsiteY7" fmla="*/ 0 h 6949440"/>
              <a:gd name="connsiteX8" fmla="*/ 11818630 w 11818630"/>
              <a:gd name="connsiteY8" fmla="*/ 4489505 h 6949440"/>
              <a:gd name="connsiteX9" fmla="*/ 11816460 w 11818630"/>
              <a:gd name="connsiteY9" fmla="*/ 4492187 h 6949440"/>
              <a:gd name="connsiteX10" fmla="*/ 10354815 w 11818630"/>
              <a:gd name="connsiteY10" fmla="*/ 6321870 h 6949440"/>
              <a:gd name="connsiteX11" fmla="*/ 10019810 w 11818630"/>
              <a:gd name="connsiteY11" fmla="*/ 6949440 h 6949440"/>
              <a:gd name="connsiteX0" fmla="*/ 0 w 11818630"/>
              <a:gd name="connsiteY0" fmla="*/ 6858000 h 6886066"/>
              <a:gd name="connsiteX1" fmla="*/ 15548 w 11818630"/>
              <a:gd name="connsiteY1" fmla="*/ 6741317 h 6886066"/>
              <a:gd name="connsiteX2" fmla="*/ 387858 w 11818630"/>
              <a:gd name="connsiteY2" fmla="*/ 5632555 h 6886066"/>
              <a:gd name="connsiteX3" fmla="*/ 2494163 w 11818630"/>
              <a:gd name="connsiteY3" fmla="*/ 3131046 h 6886066"/>
              <a:gd name="connsiteX4" fmla="*/ 5658249 w 11818630"/>
              <a:gd name="connsiteY4" fmla="*/ 783147 h 6886066"/>
              <a:gd name="connsiteX5" fmla="*/ 6840702 w 11818630"/>
              <a:gd name="connsiteY5" fmla="*/ 85078 h 6886066"/>
              <a:gd name="connsiteX6" fmla="*/ 7017182 w 11818630"/>
              <a:gd name="connsiteY6" fmla="*/ 0 h 6886066"/>
              <a:gd name="connsiteX7" fmla="*/ 11818630 w 11818630"/>
              <a:gd name="connsiteY7" fmla="*/ 0 h 6886066"/>
              <a:gd name="connsiteX8" fmla="*/ 11818630 w 11818630"/>
              <a:gd name="connsiteY8" fmla="*/ 4489505 h 6886066"/>
              <a:gd name="connsiteX9" fmla="*/ 11816460 w 11818630"/>
              <a:gd name="connsiteY9" fmla="*/ 4492187 h 6886066"/>
              <a:gd name="connsiteX10" fmla="*/ 10354815 w 11818630"/>
              <a:gd name="connsiteY10" fmla="*/ 6321870 h 6886066"/>
              <a:gd name="connsiteX11" fmla="*/ 9902115 w 11818630"/>
              <a:gd name="connsiteY11" fmla="*/ 6886066 h 6886066"/>
              <a:gd name="connsiteX0" fmla="*/ 0 w 11818630"/>
              <a:gd name="connsiteY0" fmla="*/ 6858000 h 6886066"/>
              <a:gd name="connsiteX1" fmla="*/ 15548 w 11818630"/>
              <a:gd name="connsiteY1" fmla="*/ 6741317 h 6886066"/>
              <a:gd name="connsiteX2" fmla="*/ 387858 w 11818630"/>
              <a:gd name="connsiteY2" fmla="*/ 5632555 h 6886066"/>
              <a:gd name="connsiteX3" fmla="*/ 2494163 w 11818630"/>
              <a:gd name="connsiteY3" fmla="*/ 3131046 h 6886066"/>
              <a:gd name="connsiteX4" fmla="*/ 5658249 w 11818630"/>
              <a:gd name="connsiteY4" fmla="*/ 783147 h 6886066"/>
              <a:gd name="connsiteX5" fmla="*/ 6840702 w 11818630"/>
              <a:gd name="connsiteY5" fmla="*/ 85078 h 6886066"/>
              <a:gd name="connsiteX6" fmla="*/ 11818630 w 11818630"/>
              <a:gd name="connsiteY6" fmla="*/ 0 h 6886066"/>
              <a:gd name="connsiteX7" fmla="*/ 11818630 w 11818630"/>
              <a:gd name="connsiteY7" fmla="*/ 4489505 h 6886066"/>
              <a:gd name="connsiteX8" fmla="*/ 11816460 w 11818630"/>
              <a:gd name="connsiteY8" fmla="*/ 4492187 h 6886066"/>
              <a:gd name="connsiteX9" fmla="*/ 10354815 w 11818630"/>
              <a:gd name="connsiteY9" fmla="*/ 6321870 h 6886066"/>
              <a:gd name="connsiteX10" fmla="*/ 9902115 w 11818630"/>
              <a:gd name="connsiteY10" fmla="*/ 6886066 h 6886066"/>
              <a:gd name="connsiteX0" fmla="*/ 0 w 11818630"/>
              <a:gd name="connsiteY0" fmla="*/ 7069778 h 7097844"/>
              <a:gd name="connsiteX1" fmla="*/ 15548 w 11818630"/>
              <a:gd name="connsiteY1" fmla="*/ 6953095 h 7097844"/>
              <a:gd name="connsiteX2" fmla="*/ 387858 w 11818630"/>
              <a:gd name="connsiteY2" fmla="*/ 5844333 h 7097844"/>
              <a:gd name="connsiteX3" fmla="*/ 2494163 w 11818630"/>
              <a:gd name="connsiteY3" fmla="*/ 3342824 h 7097844"/>
              <a:gd name="connsiteX4" fmla="*/ 5658249 w 11818630"/>
              <a:gd name="connsiteY4" fmla="*/ 994925 h 7097844"/>
              <a:gd name="connsiteX5" fmla="*/ 11818630 w 11818630"/>
              <a:gd name="connsiteY5" fmla="*/ 211778 h 7097844"/>
              <a:gd name="connsiteX6" fmla="*/ 11818630 w 11818630"/>
              <a:gd name="connsiteY6" fmla="*/ 4701283 h 7097844"/>
              <a:gd name="connsiteX7" fmla="*/ 11816460 w 11818630"/>
              <a:gd name="connsiteY7" fmla="*/ 4703965 h 7097844"/>
              <a:gd name="connsiteX8" fmla="*/ 10354815 w 11818630"/>
              <a:gd name="connsiteY8" fmla="*/ 6533648 h 7097844"/>
              <a:gd name="connsiteX9" fmla="*/ 9902115 w 11818630"/>
              <a:gd name="connsiteY9" fmla="*/ 7097844 h 7097844"/>
              <a:gd name="connsiteX0" fmla="*/ 0 w 11818630"/>
              <a:gd name="connsiteY0" fmla="*/ 6872876 h 6900942"/>
              <a:gd name="connsiteX1" fmla="*/ 15548 w 11818630"/>
              <a:gd name="connsiteY1" fmla="*/ 6756193 h 6900942"/>
              <a:gd name="connsiteX2" fmla="*/ 387858 w 11818630"/>
              <a:gd name="connsiteY2" fmla="*/ 5647431 h 6900942"/>
              <a:gd name="connsiteX3" fmla="*/ 2494163 w 11818630"/>
              <a:gd name="connsiteY3" fmla="*/ 3145922 h 6900942"/>
              <a:gd name="connsiteX4" fmla="*/ 11818630 w 11818630"/>
              <a:gd name="connsiteY4" fmla="*/ 14876 h 6900942"/>
              <a:gd name="connsiteX5" fmla="*/ 11818630 w 11818630"/>
              <a:gd name="connsiteY5" fmla="*/ 4504381 h 6900942"/>
              <a:gd name="connsiteX6" fmla="*/ 11816460 w 11818630"/>
              <a:gd name="connsiteY6" fmla="*/ 4507063 h 6900942"/>
              <a:gd name="connsiteX7" fmla="*/ 10354815 w 11818630"/>
              <a:gd name="connsiteY7" fmla="*/ 6336746 h 6900942"/>
              <a:gd name="connsiteX8" fmla="*/ 9902115 w 11818630"/>
              <a:gd name="connsiteY8" fmla="*/ 6900942 h 6900942"/>
              <a:gd name="connsiteX0" fmla="*/ 577707 w 12396337"/>
              <a:gd name="connsiteY0" fmla="*/ 6858000 h 6886066"/>
              <a:gd name="connsiteX1" fmla="*/ 593255 w 12396337"/>
              <a:gd name="connsiteY1" fmla="*/ 6741317 h 6886066"/>
              <a:gd name="connsiteX2" fmla="*/ 965565 w 12396337"/>
              <a:gd name="connsiteY2" fmla="*/ 5632555 h 6886066"/>
              <a:gd name="connsiteX3" fmla="*/ 12396337 w 12396337"/>
              <a:gd name="connsiteY3" fmla="*/ 0 h 6886066"/>
              <a:gd name="connsiteX4" fmla="*/ 12396337 w 12396337"/>
              <a:gd name="connsiteY4" fmla="*/ 4489505 h 6886066"/>
              <a:gd name="connsiteX5" fmla="*/ 12394167 w 12396337"/>
              <a:gd name="connsiteY5" fmla="*/ 4492187 h 6886066"/>
              <a:gd name="connsiteX6" fmla="*/ 10932522 w 12396337"/>
              <a:gd name="connsiteY6" fmla="*/ 6321870 h 6886066"/>
              <a:gd name="connsiteX7" fmla="*/ 10479822 w 12396337"/>
              <a:gd name="connsiteY7" fmla="*/ 6886066 h 6886066"/>
              <a:gd name="connsiteX0" fmla="*/ 0 w 11818630"/>
              <a:gd name="connsiteY0" fmla="*/ 6858000 h 6886066"/>
              <a:gd name="connsiteX1" fmla="*/ 387858 w 11818630"/>
              <a:gd name="connsiteY1" fmla="*/ 5632555 h 6886066"/>
              <a:gd name="connsiteX2" fmla="*/ 11818630 w 11818630"/>
              <a:gd name="connsiteY2" fmla="*/ 0 h 6886066"/>
              <a:gd name="connsiteX3" fmla="*/ 11818630 w 11818630"/>
              <a:gd name="connsiteY3" fmla="*/ 4489505 h 6886066"/>
              <a:gd name="connsiteX4" fmla="*/ 11816460 w 11818630"/>
              <a:gd name="connsiteY4" fmla="*/ 4492187 h 6886066"/>
              <a:gd name="connsiteX5" fmla="*/ 10354815 w 11818630"/>
              <a:gd name="connsiteY5" fmla="*/ 6321870 h 6886066"/>
              <a:gd name="connsiteX6" fmla="*/ 9902115 w 11818630"/>
              <a:gd name="connsiteY6" fmla="*/ 6886066 h 6886066"/>
              <a:gd name="connsiteX0" fmla="*/ 0 w 11818630"/>
              <a:gd name="connsiteY0" fmla="*/ 6858000 h 6886066"/>
              <a:gd name="connsiteX1" fmla="*/ 11818630 w 11818630"/>
              <a:gd name="connsiteY1" fmla="*/ 0 h 6886066"/>
              <a:gd name="connsiteX2" fmla="*/ 11818630 w 11818630"/>
              <a:gd name="connsiteY2" fmla="*/ 4489505 h 6886066"/>
              <a:gd name="connsiteX3" fmla="*/ 11816460 w 11818630"/>
              <a:gd name="connsiteY3" fmla="*/ 4492187 h 6886066"/>
              <a:gd name="connsiteX4" fmla="*/ 10354815 w 11818630"/>
              <a:gd name="connsiteY4" fmla="*/ 6321870 h 6886066"/>
              <a:gd name="connsiteX5" fmla="*/ 9902115 w 11818630"/>
              <a:gd name="connsiteY5" fmla="*/ 6886066 h 6886066"/>
              <a:gd name="connsiteX0" fmla="*/ 1916515 w 1916515"/>
              <a:gd name="connsiteY0" fmla="*/ 0 h 6886066"/>
              <a:gd name="connsiteX1" fmla="*/ 1916515 w 1916515"/>
              <a:gd name="connsiteY1" fmla="*/ 4489505 h 6886066"/>
              <a:gd name="connsiteX2" fmla="*/ 1914345 w 1916515"/>
              <a:gd name="connsiteY2" fmla="*/ 4492187 h 6886066"/>
              <a:gd name="connsiteX3" fmla="*/ 452700 w 1916515"/>
              <a:gd name="connsiteY3" fmla="*/ 6321870 h 6886066"/>
              <a:gd name="connsiteX4" fmla="*/ 0 w 1916515"/>
              <a:gd name="connsiteY4" fmla="*/ 6886066 h 6886066"/>
              <a:gd name="connsiteX0" fmla="*/ 1916515 w 1916515"/>
              <a:gd name="connsiteY0" fmla="*/ 0 h 2396561"/>
              <a:gd name="connsiteX1" fmla="*/ 1914345 w 1916515"/>
              <a:gd name="connsiteY1" fmla="*/ 2682 h 2396561"/>
              <a:gd name="connsiteX2" fmla="*/ 452700 w 1916515"/>
              <a:gd name="connsiteY2" fmla="*/ 1832365 h 2396561"/>
              <a:gd name="connsiteX3" fmla="*/ 0 w 1916515"/>
              <a:gd name="connsiteY3" fmla="*/ 2396561 h 2396561"/>
            </a:gdLst>
            <a:ahLst/>
            <a:cxnLst>
              <a:cxn ang="0">
                <a:pos x="connsiteX0" y="connsiteY0"/>
              </a:cxn>
              <a:cxn ang="0">
                <a:pos x="connsiteX1" y="connsiteY1"/>
              </a:cxn>
              <a:cxn ang="0">
                <a:pos x="connsiteX2" y="connsiteY2"/>
              </a:cxn>
              <a:cxn ang="0">
                <a:pos x="connsiteX3" y="connsiteY3"/>
              </a:cxn>
            </a:cxnLst>
            <a:rect l="l" t="t" r="r" b="b"/>
            <a:pathLst>
              <a:path w="1916515" h="2396561">
                <a:moveTo>
                  <a:pt x="1916515" y="0"/>
                </a:moveTo>
                <a:lnTo>
                  <a:pt x="1914345" y="2682"/>
                </a:lnTo>
                <a:cubicBezTo>
                  <a:pt x="1430582" y="598348"/>
                  <a:pt x="941296" y="1216779"/>
                  <a:pt x="452700" y="1832365"/>
                </a:cubicBezTo>
                <a:cubicBezTo>
                  <a:pt x="310552" y="2011075"/>
                  <a:pt x="0" y="2396561"/>
                  <a:pt x="0" y="2396561"/>
                </a:cubicBez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graphicFrame>
        <p:nvGraphicFramePr>
          <p:cNvPr id="5" name="Content Placeholder 2">
            <a:extLst>
              <a:ext uri="{FF2B5EF4-FFF2-40B4-BE49-F238E27FC236}">
                <a16:creationId xmlns:a16="http://schemas.microsoft.com/office/drawing/2014/main" id="{397C942C-1AF7-4477-A8D4-7C82DFAD8F4A}"/>
              </a:ext>
            </a:extLst>
          </p:cNvPr>
          <p:cNvGraphicFramePr>
            <a:graphicFrameLocks noGrp="1"/>
          </p:cNvGraphicFramePr>
          <p:nvPr>
            <p:ph idx="1"/>
            <p:extLst>
              <p:ext uri="{D42A27DB-BD31-4B8C-83A1-F6EECF244321}">
                <p14:modId xmlns:p14="http://schemas.microsoft.com/office/powerpoint/2010/main" val="1757392441"/>
              </p:ext>
            </p:extLst>
          </p:nvPr>
        </p:nvGraphicFramePr>
        <p:xfrm>
          <a:off x="4572000" y="1524000"/>
          <a:ext cx="6858000" cy="4572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5">
            <a:hlinkClick r:id="" action="ppaction://media"/>
            <a:extLst>
              <a:ext uri="{FF2B5EF4-FFF2-40B4-BE49-F238E27FC236}">
                <a16:creationId xmlns:a16="http://schemas.microsoft.com/office/drawing/2014/main" id="{4C88CA07-7FAF-4594-A1BC-02C982136110}"/>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711482931"/>
      </p:ext>
    </p:extLst>
  </p:cSld>
  <p:clrMapOvr>
    <a:masterClrMapping/>
  </p:clrMapOvr>
  <mc:AlternateContent xmlns:mc="http://schemas.openxmlformats.org/markup-compatibility/2006">
    <mc:Choice xmlns:p14="http://schemas.microsoft.com/office/powerpoint/2010/main" Requires="p14">
      <p:transition spd="slow" p14:dur="2000" advTm="22543"/>
    </mc:Choice>
    <mc:Fallback>
      <p:transition spd="slow" advTm="22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6"/>
                </p:tgtEl>
              </p:cMediaNode>
            </p:audio>
          </p:childTnLst>
        </p:cTn>
      </p:par>
    </p:tnLst>
    <p:bldLst>
      <p:bldGraphic spid="5"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699B66A-3779-48B9-9963-C9339B22B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8122584 w 12192000"/>
              <a:gd name="connsiteY0" fmla="*/ 0 h 6858000"/>
              <a:gd name="connsiteX1" fmla="*/ 12192000 w 12192000"/>
              <a:gd name="connsiteY1" fmla="*/ 0 h 6858000"/>
              <a:gd name="connsiteX2" fmla="*/ 12192000 w 12192000"/>
              <a:gd name="connsiteY2" fmla="*/ 4873590 h 6858000"/>
              <a:gd name="connsiteX3" fmla="*/ 10378112 w 12192000"/>
              <a:gd name="connsiteY3" fmla="*/ 6858000 h 6858000"/>
              <a:gd name="connsiteX4" fmla="*/ 0 w 12192000"/>
              <a:gd name="connsiteY4" fmla="*/ 6858000 h 6858000"/>
              <a:gd name="connsiteX5" fmla="*/ 0 w 12192000"/>
              <a:gd name="connsiteY5" fmla="*/ 6089634 h 6858000"/>
              <a:gd name="connsiteX6" fmla="*/ 3284 w 12192000"/>
              <a:gd name="connsiteY6" fmla="*/ 6081001 h 6858000"/>
              <a:gd name="connsiteX7" fmla="*/ 208318 w 12192000"/>
              <a:gd name="connsiteY7" fmla="*/ 5663571 h 6858000"/>
              <a:gd name="connsiteX8" fmla="*/ 2466868 w 12192000"/>
              <a:gd name="connsiteY8" fmla="*/ 3280365 h 6858000"/>
              <a:gd name="connsiteX9" fmla="*/ 5859655 w 12192000"/>
              <a:gd name="connsiteY9" fmla="*/ 1043504 h 6858000"/>
              <a:gd name="connsiteX10" fmla="*/ 8002287 w 12192000"/>
              <a:gd name="connsiteY10" fmla="*/ 373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8122584" y="0"/>
                </a:moveTo>
                <a:lnTo>
                  <a:pt x="12192000" y="0"/>
                </a:lnTo>
                <a:lnTo>
                  <a:pt x="12192000" y="4873590"/>
                </a:lnTo>
                <a:lnTo>
                  <a:pt x="10378112" y="6858000"/>
                </a:lnTo>
                <a:lnTo>
                  <a:pt x="0" y="6858000"/>
                </a:lnTo>
                <a:lnTo>
                  <a:pt x="0" y="6089634"/>
                </a:lnTo>
                <a:lnTo>
                  <a:pt x="3284" y="6081001"/>
                </a:lnTo>
                <a:cubicBezTo>
                  <a:pt x="61888" y="5940761"/>
                  <a:pt x="130457" y="5801643"/>
                  <a:pt x="208318" y="5663571"/>
                </a:cubicBezTo>
                <a:cubicBezTo>
                  <a:pt x="675237" y="4835483"/>
                  <a:pt x="1476533" y="4045730"/>
                  <a:pt x="2466868" y="3280365"/>
                </a:cubicBezTo>
                <a:cubicBezTo>
                  <a:pt x="3457206" y="2515002"/>
                  <a:pt x="4636583" y="1774030"/>
                  <a:pt x="5859655" y="1043504"/>
                </a:cubicBezTo>
                <a:cubicBezTo>
                  <a:pt x="6636899" y="579200"/>
                  <a:pt x="7344556" y="254766"/>
                  <a:pt x="8002287" y="37397"/>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D2088EB-F82A-4CF7-A658-5EB0B344D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371" y="0"/>
            <a:ext cx="7017182" cy="6858000"/>
          </a:xfrm>
          <a:custGeom>
            <a:avLst/>
            <a:gdLst>
              <a:gd name="connsiteX0" fmla="*/ 7017182 w 11818630"/>
              <a:gd name="connsiteY0" fmla="*/ 0 h 6858000"/>
              <a:gd name="connsiteX1" fmla="*/ 11818630 w 11818630"/>
              <a:gd name="connsiteY1" fmla="*/ 0 h 6858000"/>
              <a:gd name="connsiteX2" fmla="*/ 11818630 w 11818630"/>
              <a:gd name="connsiteY2" fmla="*/ 4489505 h 6858000"/>
              <a:gd name="connsiteX3" fmla="*/ 11816460 w 11818630"/>
              <a:gd name="connsiteY3" fmla="*/ 4492187 h 6858000"/>
              <a:gd name="connsiteX4" fmla="*/ 10354815 w 11818630"/>
              <a:gd name="connsiteY4" fmla="*/ 6321870 h 6858000"/>
              <a:gd name="connsiteX5" fmla="*/ 9928370 w 11818630"/>
              <a:gd name="connsiteY5" fmla="*/ 6858000 h 6858000"/>
              <a:gd name="connsiteX6" fmla="*/ 0 w 11818630"/>
              <a:gd name="connsiteY6" fmla="*/ 6858000 h 6858000"/>
              <a:gd name="connsiteX7" fmla="*/ 15548 w 11818630"/>
              <a:gd name="connsiteY7" fmla="*/ 6741317 h 6858000"/>
              <a:gd name="connsiteX8" fmla="*/ 387858 w 11818630"/>
              <a:gd name="connsiteY8" fmla="*/ 5632555 h 6858000"/>
              <a:gd name="connsiteX9" fmla="*/ 2494163 w 11818630"/>
              <a:gd name="connsiteY9" fmla="*/ 3131046 h 6858000"/>
              <a:gd name="connsiteX10" fmla="*/ 5658249 w 11818630"/>
              <a:gd name="connsiteY10" fmla="*/ 783147 h 6858000"/>
              <a:gd name="connsiteX11" fmla="*/ 6840702 w 11818630"/>
              <a:gd name="connsiteY11" fmla="*/ 85078 h 6858000"/>
              <a:gd name="connsiteX0" fmla="*/ 0 w 11818630"/>
              <a:gd name="connsiteY0" fmla="*/ 6858000 h 6949440"/>
              <a:gd name="connsiteX1" fmla="*/ 15548 w 11818630"/>
              <a:gd name="connsiteY1" fmla="*/ 6741317 h 6949440"/>
              <a:gd name="connsiteX2" fmla="*/ 387858 w 11818630"/>
              <a:gd name="connsiteY2" fmla="*/ 5632555 h 6949440"/>
              <a:gd name="connsiteX3" fmla="*/ 2494163 w 11818630"/>
              <a:gd name="connsiteY3" fmla="*/ 3131046 h 6949440"/>
              <a:gd name="connsiteX4" fmla="*/ 5658249 w 11818630"/>
              <a:gd name="connsiteY4" fmla="*/ 783147 h 6949440"/>
              <a:gd name="connsiteX5" fmla="*/ 6840702 w 11818630"/>
              <a:gd name="connsiteY5" fmla="*/ 85078 h 6949440"/>
              <a:gd name="connsiteX6" fmla="*/ 7017182 w 11818630"/>
              <a:gd name="connsiteY6" fmla="*/ 0 h 6949440"/>
              <a:gd name="connsiteX7" fmla="*/ 11818630 w 11818630"/>
              <a:gd name="connsiteY7" fmla="*/ 0 h 6949440"/>
              <a:gd name="connsiteX8" fmla="*/ 11818630 w 11818630"/>
              <a:gd name="connsiteY8" fmla="*/ 4489505 h 6949440"/>
              <a:gd name="connsiteX9" fmla="*/ 11816460 w 11818630"/>
              <a:gd name="connsiteY9" fmla="*/ 4492187 h 6949440"/>
              <a:gd name="connsiteX10" fmla="*/ 10354815 w 11818630"/>
              <a:gd name="connsiteY10" fmla="*/ 6321870 h 6949440"/>
              <a:gd name="connsiteX11" fmla="*/ 10019810 w 11818630"/>
              <a:gd name="connsiteY11" fmla="*/ 6949440 h 6949440"/>
              <a:gd name="connsiteX0" fmla="*/ 0 w 11818630"/>
              <a:gd name="connsiteY0" fmla="*/ 6858000 h 6886066"/>
              <a:gd name="connsiteX1" fmla="*/ 15548 w 11818630"/>
              <a:gd name="connsiteY1" fmla="*/ 6741317 h 6886066"/>
              <a:gd name="connsiteX2" fmla="*/ 387858 w 11818630"/>
              <a:gd name="connsiteY2" fmla="*/ 5632555 h 6886066"/>
              <a:gd name="connsiteX3" fmla="*/ 2494163 w 11818630"/>
              <a:gd name="connsiteY3" fmla="*/ 3131046 h 6886066"/>
              <a:gd name="connsiteX4" fmla="*/ 5658249 w 11818630"/>
              <a:gd name="connsiteY4" fmla="*/ 783147 h 6886066"/>
              <a:gd name="connsiteX5" fmla="*/ 6840702 w 11818630"/>
              <a:gd name="connsiteY5" fmla="*/ 85078 h 6886066"/>
              <a:gd name="connsiteX6" fmla="*/ 7017182 w 11818630"/>
              <a:gd name="connsiteY6" fmla="*/ 0 h 6886066"/>
              <a:gd name="connsiteX7" fmla="*/ 11818630 w 11818630"/>
              <a:gd name="connsiteY7" fmla="*/ 0 h 6886066"/>
              <a:gd name="connsiteX8" fmla="*/ 11818630 w 11818630"/>
              <a:gd name="connsiteY8" fmla="*/ 4489505 h 6886066"/>
              <a:gd name="connsiteX9" fmla="*/ 11816460 w 11818630"/>
              <a:gd name="connsiteY9" fmla="*/ 4492187 h 6886066"/>
              <a:gd name="connsiteX10" fmla="*/ 10354815 w 11818630"/>
              <a:gd name="connsiteY10" fmla="*/ 6321870 h 6886066"/>
              <a:gd name="connsiteX11" fmla="*/ 9902115 w 11818630"/>
              <a:gd name="connsiteY11" fmla="*/ 6886066 h 6886066"/>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0 h 6858000"/>
              <a:gd name="connsiteX8" fmla="*/ 11818630 w 11818630"/>
              <a:gd name="connsiteY8" fmla="*/ 4489505 h 6858000"/>
              <a:gd name="connsiteX9" fmla="*/ 11816460 w 11818630"/>
              <a:gd name="connsiteY9" fmla="*/ 4492187 h 6858000"/>
              <a:gd name="connsiteX10" fmla="*/ 10354815 w 11818630"/>
              <a:gd name="connsiteY10" fmla="*/ 6321870 h 6858000"/>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0 h 6858000"/>
              <a:gd name="connsiteX8" fmla="*/ 11818630 w 11818630"/>
              <a:gd name="connsiteY8" fmla="*/ 4489505 h 6858000"/>
              <a:gd name="connsiteX9" fmla="*/ 11816460 w 11818630"/>
              <a:gd name="connsiteY9" fmla="*/ 4492187 h 6858000"/>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0 h 6858000"/>
              <a:gd name="connsiteX8" fmla="*/ 11818630 w 11818630"/>
              <a:gd name="connsiteY8" fmla="*/ 4489505 h 6858000"/>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4489505 h 6858000"/>
              <a:gd name="connsiteX0" fmla="*/ 0 w 7017182"/>
              <a:gd name="connsiteY0" fmla="*/ 6858000 h 6858000"/>
              <a:gd name="connsiteX1" fmla="*/ 15548 w 7017182"/>
              <a:gd name="connsiteY1" fmla="*/ 6741317 h 6858000"/>
              <a:gd name="connsiteX2" fmla="*/ 387858 w 7017182"/>
              <a:gd name="connsiteY2" fmla="*/ 5632555 h 6858000"/>
              <a:gd name="connsiteX3" fmla="*/ 2494163 w 7017182"/>
              <a:gd name="connsiteY3" fmla="*/ 3131046 h 6858000"/>
              <a:gd name="connsiteX4" fmla="*/ 5658249 w 7017182"/>
              <a:gd name="connsiteY4" fmla="*/ 783147 h 6858000"/>
              <a:gd name="connsiteX5" fmla="*/ 6840702 w 7017182"/>
              <a:gd name="connsiteY5" fmla="*/ 85078 h 6858000"/>
              <a:gd name="connsiteX6" fmla="*/ 7017182 w 701718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7182" h="6858000">
                <a:moveTo>
                  <a:pt x="0" y="6858000"/>
                </a:moveTo>
                <a:lnTo>
                  <a:pt x="15548" y="6741317"/>
                </a:lnTo>
                <a:cubicBezTo>
                  <a:pt x="78957" y="6364051"/>
                  <a:pt x="206325" y="5994870"/>
                  <a:pt x="387858" y="5632555"/>
                </a:cubicBezTo>
                <a:cubicBezTo>
                  <a:pt x="823302" y="4763361"/>
                  <a:pt x="1570584" y="3934404"/>
                  <a:pt x="2494163" y="3131046"/>
                </a:cubicBezTo>
                <a:cubicBezTo>
                  <a:pt x="3417744" y="2327690"/>
                  <a:pt x="4517622" y="1549936"/>
                  <a:pt x="5658249" y="783147"/>
                </a:cubicBezTo>
                <a:cubicBezTo>
                  <a:pt x="6072451" y="504660"/>
                  <a:pt x="6465461" y="274112"/>
                  <a:pt x="6840702" y="85078"/>
                </a:cubicBezTo>
                <a:lnTo>
                  <a:pt x="7017182" y="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2" name="Title 1">
            <a:extLst>
              <a:ext uri="{FF2B5EF4-FFF2-40B4-BE49-F238E27FC236}">
                <a16:creationId xmlns:a16="http://schemas.microsoft.com/office/drawing/2014/main" id="{150F62CF-1128-4BCD-8A88-759C8B590FE6}"/>
              </a:ext>
            </a:extLst>
          </p:cNvPr>
          <p:cNvSpPr>
            <a:spLocks noGrp="1"/>
          </p:cNvSpPr>
          <p:nvPr>
            <p:ph type="title"/>
          </p:nvPr>
        </p:nvSpPr>
        <p:spPr>
          <a:xfrm>
            <a:off x="718750" y="762000"/>
            <a:ext cx="3048001" cy="2286000"/>
          </a:xfrm>
        </p:spPr>
        <p:txBody>
          <a:bodyPr anchor="t">
            <a:normAutofit/>
          </a:bodyPr>
          <a:lstStyle/>
          <a:p>
            <a:r>
              <a:rPr lang="en-GB" sz="3200">
                <a:latin typeface="Aharoni" panose="02010803020104030203" pitchFamily="2" charset="-79"/>
                <a:cs typeface="Aharoni" panose="02010803020104030203" pitchFamily="2" charset="-79"/>
              </a:rPr>
              <a:t>Summary</a:t>
            </a:r>
          </a:p>
        </p:txBody>
      </p:sp>
      <p:sp>
        <p:nvSpPr>
          <p:cNvPr id="15" name="Freeform: Shape 14">
            <a:extLst>
              <a:ext uri="{FF2B5EF4-FFF2-40B4-BE49-F238E27FC236}">
                <a16:creationId xmlns:a16="http://schemas.microsoft.com/office/drawing/2014/main" id="{EDA32667-BAAD-4252-B7F6-CDABAD11D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75486" y="4489505"/>
            <a:ext cx="1916515" cy="2396561"/>
          </a:xfrm>
          <a:custGeom>
            <a:avLst/>
            <a:gdLst>
              <a:gd name="connsiteX0" fmla="*/ 7017182 w 11818630"/>
              <a:gd name="connsiteY0" fmla="*/ 0 h 6858000"/>
              <a:gd name="connsiteX1" fmla="*/ 11818630 w 11818630"/>
              <a:gd name="connsiteY1" fmla="*/ 0 h 6858000"/>
              <a:gd name="connsiteX2" fmla="*/ 11818630 w 11818630"/>
              <a:gd name="connsiteY2" fmla="*/ 4489505 h 6858000"/>
              <a:gd name="connsiteX3" fmla="*/ 11816460 w 11818630"/>
              <a:gd name="connsiteY3" fmla="*/ 4492187 h 6858000"/>
              <a:gd name="connsiteX4" fmla="*/ 10354815 w 11818630"/>
              <a:gd name="connsiteY4" fmla="*/ 6321870 h 6858000"/>
              <a:gd name="connsiteX5" fmla="*/ 9928370 w 11818630"/>
              <a:gd name="connsiteY5" fmla="*/ 6858000 h 6858000"/>
              <a:gd name="connsiteX6" fmla="*/ 0 w 11818630"/>
              <a:gd name="connsiteY6" fmla="*/ 6858000 h 6858000"/>
              <a:gd name="connsiteX7" fmla="*/ 15548 w 11818630"/>
              <a:gd name="connsiteY7" fmla="*/ 6741317 h 6858000"/>
              <a:gd name="connsiteX8" fmla="*/ 387858 w 11818630"/>
              <a:gd name="connsiteY8" fmla="*/ 5632555 h 6858000"/>
              <a:gd name="connsiteX9" fmla="*/ 2494163 w 11818630"/>
              <a:gd name="connsiteY9" fmla="*/ 3131046 h 6858000"/>
              <a:gd name="connsiteX10" fmla="*/ 5658249 w 11818630"/>
              <a:gd name="connsiteY10" fmla="*/ 783147 h 6858000"/>
              <a:gd name="connsiteX11" fmla="*/ 6840702 w 11818630"/>
              <a:gd name="connsiteY11" fmla="*/ 85078 h 6858000"/>
              <a:gd name="connsiteX0" fmla="*/ 0 w 11818630"/>
              <a:gd name="connsiteY0" fmla="*/ 6858000 h 6949440"/>
              <a:gd name="connsiteX1" fmla="*/ 15548 w 11818630"/>
              <a:gd name="connsiteY1" fmla="*/ 6741317 h 6949440"/>
              <a:gd name="connsiteX2" fmla="*/ 387858 w 11818630"/>
              <a:gd name="connsiteY2" fmla="*/ 5632555 h 6949440"/>
              <a:gd name="connsiteX3" fmla="*/ 2494163 w 11818630"/>
              <a:gd name="connsiteY3" fmla="*/ 3131046 h 6949440"/>
              <a:gd name="connsiteX4" fmla="*/ 5658249 w 11818630"/>
              <a:gd name="connsiteY4" fmla="*/ 783147 h 6949440"/>
              <a:gd name="connsiteX5" fmla="*/ 6840702 w 11818630"/>
              <a:gd name="connsiteY5" fmla="*/ 85078 h 6949440"/>
              <a:gd name="connsiteX6" fmla="*/ 7017182 w 11818630"/>
              <a:gd name="connsiteY6" fmla="*/ 0 h 6949440"/>
              <a:gd name="connsiteX7" fmla="*/ 11818630 w 11818630"/>
              <a:gd name="connsiteY7" fmla="*/ 0 h 6949440"/>
              <a:gd name="connsiteX8" fmla="*/ 11818630 w 11818630"/>
              <a:gd name="connsiteY8" fmla="*/ 4489505 h 6949440"/>
              <a:gd name="connsiteX9" fmla="*/ 11816460 w 11818630"/>
              <a:gd name="connsiteY9" fmla="*/ 4492187 h 6949440"/>
              <a:gd name="connsiteX10" fmla="*/ 10354815 w 11818630"/>
              <a:gd name="connsiteY10" fmla="*/ 6321870 h 6949440"/>
              <a:gd name="connsiteX11" fmla="*/ 10019810 w 11818630"/>
              <a:gd name="connsiteY11" fmla="*/ 6949440 h 6949440"/>
              <a:gd name="connsiteX0" fmla="*/ 0 w 11818630"/>
              <a:gd name="connsiteY0" fmla="*/ 6858000 h 6886066"/>
              <a:gd name="connsiteX1" fmla="*/ 15548 w 11818630"/>
              <a:gd name="connsiteY1" fmla="*/ 6741317 h 6886066"/>
              <a:gd name="connsiteX2" fmla="*/ 387858 w 11818630"/>
              <a:gd name="connsiteY2" fmla="*/ 5632555 h 6886066"/>
              <a:gd name="connsiteX3" fmla="*/ 2494163 w 11818630"/>
              <a:gd name="connsiteY3" fmla="*/ 3131046 h 6886066"/>
              <a:gd name="connsiteX4" fmla="*/ 5658249 w 11818630"/>
              <a:gd name="connsiteY4" fmla="*/ 783147 h 6886066"/>
              <a:gd name="connsiteX5" fmla="*/ 6840702 w 11818630"/>
              <a:gd name="connsiteY5" fmla="*/ 85078 h 6886066"/>
              <a:gd name="connsiteX6" fmla="*/ 7017182 w 11818630"/>
              <a:gd name="connsiteY6" fmla="*/ 0 h 6886066"/>
              <a:gd name="connsiteX7" fmla="*/ 11818630 w 11818630"/>
              <a:gd name="connsiteY7" fmla="*/ 0 h 6886066"/>
              <a:gd name="connsiteX8" fmla="*/ 11818630 w 11818630"/>
              <a:gd name="connsiteY8" fmla="*/ 4489505 h 6886066"/>
              <a:gd name="connsiteX9" fmla="*/ 11816460 w 11818630"/>
              <a:gd name="connsiteY9" fmla="*/ 4492187 h 6886066"/>
              <a:gd name="connsiteX10" fmla="*/ 10354815 w 11818630"/>
              <a:gd name="connsiteY10" fmla="*/ 6321870 h 6886066"/>
              <a:gd name="connsiteX11" fmla="*/ 9902115 w 11818630"/>
              <a:gd name="connsiteY11" fmla="*/ 6886066 h 6886066"/>
              <a:gd name="connsiteX0" fmla="*/ 0 w 11818630"/>
              <a:gd name="connsiteY0" fmla="*/ 6858000 h 6886066"/>
              <a:gd name="connsiteX1" fmla="*/ 15548 w 11818630"/>
              <a:gd name="connsiteY1" fmla="*/ 6741317 h 6886066"/>
              <a:gd name="connsiteX2" fmla="*/ 387858 w 11818630"/>
              <a:gd name="connsiteY2" fmla="*/ 5632555 h 6886066"/>
              <a:gd name="connsiteX3" fmla="*/ 2494163 w 11818630"/>
              <a:gd name="connsiteY3" fmla="*/ 3131046 h 6886066"/>
              <a:gd name="connsiteX4" fmla="*/ 5658249 w 11818630"/>
              <a:gd name="connsiteY4" fmla="*/ 783147 h 6886066"/>
              <a:gd name="connsiteX5" fmla="*/ 6840702 w 11818630"/>
              <a:gd name="connsiteY5" fmla="*/ 85078 h 6886066"/>
              <a:gd name="connsiteX6" fmla="*/ 11818630 w 11818630"/>
              <a:gd name="connsiteY6" fmla="*/ 0 h 6886066"/>
              <a:gd name="connsiteX7" fmla="*/ 11818630 w 11818630"/>
              <a:gd name="connsiteY7" fmla="*/ 4489505 h 6886066"/>
              <a:gd name="connsiteX8" fmla="*/ 11816460 w 11818630"/>
              <a:gd name="connsiteY8" fmla="*/ 4492187 h 6886066"/>
              <a:gd name="connsiteX9" fmla="*/ 10354815 w 11818630"/>
              <a:gd name="connsiteY9" fmla="*/ 6321870 h 6886066"/>
              <a:gd name="connsiteX10" fmla="*/ 9902115 w 11818630"/>
              <a:gd name="connsiteY10" fmla="*/ 6886066 h 6886066"/>
              <a:gd name="connsiteX0" fmla="*/ 0 w 11818630"/>
              <a:gd name="connsiteY0" fmla="*/ 7069778 h 7097844"/>
              <a:gd name="connsiteX1" fmla="*/ 15548 w 11818630"/>
              <a:gd name="connsiteY1" fmla="*/ 6953095 h 7097844"/>
              <a:gd name="connsiteX2" fmla="*/ 387858 w 11818630"/>
              <a:gd name="connsiteY2" fmla="*/ 5844333 h 7097844"/>
              <a:gd name="connsiteX3" fmla="*/ 2494163 w 11818630"/>
              <a:gd name="connsiteY3" fmla="*/ 3342824 h 7097844"/>
              <a:gd name="connsiteX4" fmla="*/ 5658249 w 11818630"/>
              <a:gd name="connsiteY4" fmla="*/ 994925 h 7097844"/>
              <a:gd name="connsiteX5" fmla="*/ 11818630 w 11818630"/>
              <a:gd name="connsiteY5" fmla="*/ 211778 h 7097844"/>
              <a:gd name="connsiteX6" fmla="*/ 11818630 w 11818630"/>
              <a:gd name="connsiteY6" fmla="*/ 4701283 h 7097844"/>
              <a:gd name="connsiteX7" fmla="*/ 11816460 w 11818630"/>
              <a:gd name="connsiteY7" fmla="*/ 4703965 h 7097844"/>
              <a:gd name="connsiteX8" fmla="*/ 10354815 w 11818630"/>
              <a:gd name="connsiteY8" fmla="*/ 6533648 h 7097844"/>
              <a:gd name="connsiteX9" fmla="*/ 9902115 w 11818630"/>
              <a:gd name="connsiteY9" fmla="*/ 7097844 h 7097844"/>
              <a:gd name="connsiteX0" fmla="*/ 0 w 11818630"/>
              <a:gd name="connsiteY0" fmla="*/ 6872876 h 6900942"/>
              <a:gd name="connsiteX1" fmla="*/ 15548 w 11818630"/>
              <a:gd name="connsiteY1" fmla="*/ 6756193 h 6900942"/>
              <a:gd name="connsiteX2" fmla="*/ 387858 w 11818630"/>
              <a:gd name="connsiteY2" fmla="*/ 5647431 h 6900942"/>
              <a:gd name="connsiteX3" fmla="*/ 2494163 w 11818630"/>
              <a:gd name="connsiteY3" fmla="*/ 3145922 h 6900942"/>
              <a:gd name="connsiteX4" fmla="*/ 11818630 w 11818630"/>
              <a:gd name="connsiteY4" fmla="*/ 14876 h 6900942"/>
              <a:gd name="connsiteX5" fmla="*/ 11818630 w 11818630"/>
              <a:gd name="connsiteY5" fmla="*/ 4504381 h 6900942"/>
              <a:gd name="connsiteX6" fmla="*/ 11816460 w 11818630"/>
              <a:gd name="connsiteY6" fmla="*/ 4507063 h 6900942"/>
              <a:gd name="connsiteX7" fmla="*/ 10354815 w 11818630"/>
              <a:gd name="connsiteY7" fmla="*/ 6336746 h 6900942"/>
              <a:gd name="connsiteX8" fmla="*/ 9902115 w 11818630"/>
              <a:gd name="connsiteY8" fmla="*/ 6900942 h 6900942"/>
              <a:gd name="connsiteX0" fmla="*/ 577707 w 12396337"/>
              <a:gd name="connsiteY0" fmla="*/ 6858000 h 6886066"/>
              <a:gd name="connsiteX1" fmla="*/ 593255 w 12396337"/>
              <a:gd name="connsiteY1" fmla="*/ 6741317 h 6886066"/>
              <a:gd name="connsiteX2" fmla="*/ 965565 w 12396337"/>
              <a:gd name="connsiteY2" fmla="*/ 5632555 h 6886066"/>
              <a:gd name="connsiteX3" fmla="*/ 12396337 w 12396337"/>
              <a:gd name="connsiteY3" fmla="*/ 0 h 6886066"/>
              <a:gd name="connsiteX4" fmla="*/ 12396337 w 12396337"/>
              <a:gd name="connsiteY4" fmla="*/ 4489505 h 6886066"/>
              <a:gd name="connsiteX5" fmla="*/ 12394167 w 12396337"/>
              <a:gd name="connsiteY5" fmla="*/ 4492187 h 6886066"/>
              <a:gd name="connsiteX6" fmla="*/ 10932522 w 12396337"/>
              <a:gd name="connsiteY6" fmla="*/ 6321870 h 6886066"/>
              <a:gd name="connsiteX7" fmla="*/ 10479822 w 12396337"/>
              <a:gd name="connsiteY7" fmla="*/ 6886066 h 6886066"/>
              <a:gd name="connsiteX0" fmla="*/ 0 w 11818630"/>
              <a:gd name="connsiteY0" fmla="*/ 6858000 h 6886066"/>
              <a:gd name="connsiteX1" fmla="*/ 387858 w 11818630"/>
              <a:gd name="connsiteY1" fmla="*/ 5632555 h 6886066"/>
              <a:gd name="connsiteX2" fmla="*/ 11818630 w 11818630"/>
              <a:gd name="connsiteY2" fmla="*/ 0 h 6886066"/>
              <a:gd name="connsiteX3" fmla="*/ 11818630 w 11818630"/>
              <a:gd name="connsiteY3" fmla="*/ 4489505 h 6886066"/>
              <a:gd name="connsiteX4" fmla="*/ 11816460 w 11818630"/>
              <a:gd name="connsiteY4" fmla="*/ 4492187 h 6886066"/>
              <a:gd name="connsiteX5" fmla="*/ 10354815 w 11818630"/>
              <a:gd name="connsiteY5" fmla="*/ 6321870 h 6886066"/>
              <a:gd name="connsiteX6" fmla="*/ 9902115 w 11818630"/>
              <a:gd name="connsiteY6" fmla="*/ 6886066 h 6886066"/>
              <a:gd name="connsiteX0" fmla="*/ 0 w 11818630"/>
              <a:gd name="connsiteY0" fmla="*/ 6858000 h 6886066"/>
              <a:gd name="connsiteX1" fmla="*/ 11818630 w 11818630"/>
              <a:gd name="connsiteY1" fmla="*/ 0 h 6886066"/>
              <a:gd name="connsiteX2" fmla="*/ 11818630 w 11818630"/>
              <a:gd name="connsiteY2" fmla="*/ 4489505 h 6886066"/>
              <a:gd name="connsiteX3" fmla="*/ 11816460 w 11818630"/>
              <a:gd name="connsiteY3" fmla="*/ 4492187 h 6886066"/>
              <a:gd name="connsiteX4" fmla="*/ 10354815 w 11818630"/>
              <a:gd name="connsiteY4" fmla="*/ 6321870 h 6886066"/>
              <a:gd name="connsiteX5" fmla="*/ 9902115 w 11818630"/>
              <a:gd name="connsiteY5" fmla="*/ 6886066 h 6886066"/>
              <a:gd name="connsiteX0" fmla="*/ 1916515 w 1916515"/>
              <a:gd name="connsiteY0" fmla="*/ 0 h 6886066"/>
              <a:gd name="connsiteX1" fmla="*/ 1916515 w 1916515"/>
              <a:gd name="connsiteY1" fmla="*/ 4489505 h 6886066"/>
              <a:gd name="connsiteX2" fmla="*/ 1914345 w 1916515"/>
              <a:gd name="connsiteY2" fmla="*/ 4492187 h 6886066"/>
              <a:gd name="connsiteX3" fmla="*/ 452700 w 1916515"/>
              <a:gd name="connsiteY3" fmla="*/ 6321870 h 6886066"/>
              <a:gd name="connsiteX4" fmla="*/ 0 w 1916515"/>
              <a:gd name="connsiteY4" fmla="*/ 6886066 h 6886066"/>
              <a:gd name="connsiteX0" fmla="*/ 1916515 w 1916515"/>
              <a:gd name="connsiteY0" fmla="*/ 0 h 2396561"/>
              <a:gd name="connsiteX1" fmla="*/ 1914345 w 1916515"/>
              <a:gd name="connsiteY1" fmla="*/ 2682 h 2396561"/>
              <a:gd name="connsiteX2" fmla="*/ 452700 w 1916515"/>
              <a:gd name="connsiteY2" fmla="*/ 1832365 h 2396561"/>
              <a:gd name="connsiteX3" fmla="*/ 0 w 1916515"/>
              <a:gd name="connsiteY3" fmla="*/ 2396561 h 2396561"/>
            </a:gdLst>
            <a:ahLst/>
            <a:cxnLst>
              <a:cxn ang="0">
                <a:pos x="connsiteX0" y="connsiteY0"/>
              </a:cxn>
              <a:cxn ang="0">
                <a:pos x="connsiteX1" y="connsiteY1"/>
              </a:cxn>
              <a:cxn ang="0">
                <a:pos x="connsiteX2" y="connsiteY2"/>
              </a:cxn>
              <a:cxn ang="0">
                <a:pos x="connsiteX3" y="connsiteY3"/>
              </a:cxn>
            </a:cxnLst>
            <a:rect l="l" t="t" r="r" b="b"/>
            <a:pathLst>
              <a:path w="1916515" h="2396561">
                <a:moveTo>
                  <a:pt x="1916515" y="0"/>
                </a:moveTo>
                <a:lnTo>
                  <a:pt x="1914345" y="2682"/>
                </a:lnTo>
                <a:cubicBezTo>
                  <a:pt x="1430582" y="598348"/>
                  <a:pt x="941296" y="1216779"/>
                  <a:pt x="452700" y="1832365"/>
                </a:cubicBezTo>
                <a:cubicBezTo>
                  <a:pt x="310552" y="2011075"/>
                  <a:pt x="0" y="2396561"/>
                  <a:pt x="0" y="2396561"/>
                </a:cubicBez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graphicFrame>
        <p:nvGraphicFramePr>
          <p:cNvPr id="5" name="Content Placeholder 2">
            <a:extLst>
              <a:ext uri="{FF2B5EF4-FFF2-40B4-BE49-F238E27FC236}">
                <a16:creationId xmlns:a16="http://schemas.microsoft.com/office/drawing/2014/main" id="{BE08722E-EE36-416C-9398-9AEA1C440894}"/>
              </a:ext>
            </a:extLst>
          </p:cNvPr>
          <p:cNvGraphicFramePr>
            <a:graphicFrameLocks noGrp="1"/>
          </p:cNvGraphicFramePr>
          <p:nvPr>
            <p:ph idx="1"/>
            <p:extLst>
              <p:ext uri="{D42A27DB-BD31-4B8C-83A1-F6EECF244321}">
                <p14:modId xmlns:p14="http://schemas.microsoft.com/office/powerpoint/2010/main" val="2149630851"/>
              </p:ext>
            </p:extLst>
          </p:nvPr>
        </p:nvGraphicFramePr>
        <p:xfrm>
          <a:off x="4572000" y="1524000"/>
          <a:ext cx="6858000" cy="4572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Audio 6">
            <a:hlinkClick r:id="" action="ppaction://media"/>
            <a:extLst>
              <a:ext uri="{FF2B5EF4-FFF2-40B4-BE49-F238E27FC236}">
                <a16:creationId xmlns:a16="http://schemas.microsoft.com/office/drawing/2014/main" id="{2FD07B0A-5265-4AC0-8502-466BF85EEB3E}"/>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387725070"/>
      </p:ext>
    </p:extLst>
  </p:cSld>
  <p:clrMapOvr>
    <a:masterClrMapping/>
  </p:clrMapOvr>
  <mc:AlternateContent xmlns:mc="http://schemas.openxmlformats.org/markup-compatibility/2006" xmlns:p14="http://schemas.microsoft.com/office/powerpoint/2010/main">
    <mc:Choice Requires="p14">
      <p:transition spd="slow" p14:dur="2000" advTm="28997"/>
    </mc:Choice>
    <mc:Fallback xmlns="">
      <p:transition spd="slow" advTm="28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bldLst>
      <p:bldGraphic spid="5"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8F608-B96D-4BF3-A158-DEFDA901008B}"/>
              </a:ext>
            </a:extLst>
          </p:cNvPr>
          <p:cNvSpPr>
            <a:spLocks noGrp="1"/>
          </p:cNvSpPr>
          <p:nvPr>
            <p:ph type="title"/>
          </p:nvPr>
        </p:nvSpPr>
        <p:spPr>
          <a:xfrm>
            <a:off x="762000" y="99152"/>
            <a:ext cx="10668000" cy="958467"/>
          </a:xfrm>
        </p:spPr>
        <p:txBody>
          <a:bodyPr/>
          <a:lstStyle/>
          <a:p>
            <a:pPr algn="ctr"/>
            <a:r>
              <a:rPr lang="en-GB" dirty="0">
                <a:latin typeface="Aharoni" panose="02010803020104030203" pitchFamily="2" charset="-79"/>
                <a:cs typeface="Aharoni" panose="02010803020104030203" pitchFamily="2" charset="-79"/>
              </a:rPr>
              <a:t>Summary</a:t>
            </a:r>
          </a:p>
        </p:txBody>
      </p:sp>
      <p:sp>
        <p:nvSpPr>
          <p:cNvPr id="3" name="Content Placeholder 2">
            <a:extLst>
              <a:ext uri="{FF2B5EF4-FFF2-40B4-BE49-F238E27FC236}">
                <a16:creationId xmlns:a16="http://schemas.microsoft.com/office/drawing/2014/main" id="{B919A1DA-CBA5-4AEC-8C54-6FEB2DC6AF60}"/>
              </a:ext>
            </a:extLst>
          </p:cNvPr>
          <p:cNvSpPr>
            <a:spLocks noGrp="1"/>
          </p:cNvSpPr>
          <p:nvPr>
            <p:ph idx="1"/>
          </p:nvPr>
        </p:nvSpPr>
        <p:spPr>
          <a:xfrm>
            <a:off x="762000" y="870334"/>
            <a:ext cx="10668000" cy="5233750"/>
          </a:xfrm>
        </p:spPr>
        <p:txBody>
          <a:bodyPr/>
          <a:lstStyle/>
          <a:p>
            <a:r>
              <a:rPr lang="en-GB" dirty="0">
                <a:solidFill>
                  <a:schemeClr val="bg1"/>
                </a:solidFill>
                <a:latin typeface="Aharoni" panose="02010803020104030203" pitchFamily="2" charset="-79"/>
                <a:cs typeface="Aharoni" panose="02010803020104030203" pitchFamily="2" charset="-79"/>
              </a:rPr>
              <a:t>It is possible </a:t>
            </a:r>
            <a:r>
              <a:rPr lang="en-GB" b="1" u="sng" dirty="0">
                <a:solidFill>
                  <a:schemeClr val="bg1"/>
                </a:solidFill>
                <a:latin typeface="Aharoni" panose="02010803020104030203" pitchFamily="2" charset="-79"/>
                <a:cs typeface="Aharoni" panose="02010803020104030203" pitchFamily="2" charset="-79"/>
              </a:rPr>
              <a:t>not</a:t>
            </a:r>
            <a:r>
              <a:rPr lang="en-GB" dirty="0">
                <a:solidFill>
                  <a:schemeClr val="bg1"/>
                </a:solidFill>
                <a:latin typeface="Aharoni" panose="02010803020104030203" pitchFamily="2" charset="-79"/>
                <a:cs typeface="Aharoni" panose="02010803020104030203" pitchFamily="2" charset="-79"/>
              </a:rPr>
              <a:t> to pick a foreign language and a Science subject</a:t>
            </a:r>
          </a:p>
          <a:p>
            <a:r>
              <a:rPr lang="en-GB" dirty="0">
                <a:solidFill>
                  <a:schemeClr val="bg1"/>
                </a:solidFill>
                <a:latin typeface="Aharoni" panose="02010803020104030203" pitchFamily="2" charset="-79"/>
                <a:cs typeface="Aharoni" panose="02010803020104030203" pitchFamily="2" charset="-79"/>
              </a:rPr>
              <a:t>Students must balance</a:t>
            </a:r>
            <a:r>
              <a:rPr lang="en-GB" b="1" dirty="0">
                <a:solidFill>
                  <a:schemeClr val="bg1"/>
                </a:solidFill>
                <a:latin typeface="+mj-lt"/>
                <a:cs typeface="Aharoni" panose="02010803020104030203" pitchFamily="2" charset="-79"/>
              </a:rPr>
              <a:t> 3 </a:t>
            </a:r>
            <a:r>
              <a:rPr lang="en-GB" dirty="0">
                <a:solidFill>
                  <a:schemeClr val="bg1"/>
                </a:solidFill>
                <a:latin typeface="Aharoni" panose="02010803020104030203" pitchFamily="2" charset="-79"/>
                <a:cs typeface="Aharoni" panose="02010803020104030203" pitchFamily="2" charset="-79"/>
              </a:rPr>
              <a:t>aspects:</a:t>
            </a:r>
          </a:p>
          <a:p>
            <a:pPr marL="2800350" lvl="5" indent="-514350">
              <a:buFont typeface="+mj-lt"/>
              <a:buAutoNum type="arabicPeriod"/>
            </a:pPr>
            <a:r>
              <a:rPr lang="en-GB" sz="3200" dirty="0">
                <a:solidFill>
                  <a:schemeClr val="bg1"/>
                </a:solidFill>
                <a:latin typeface="Aharoni" panose="02010803020104030203" pitchFamily="2" charset="-79"/>
                <a:cs typeface="Aharoni" panose="02010803020104030203" pitchFamily="2" charset="-79"/>
              </a:rPr>
              <a:t>Liking the subject</a:t>
            </a:r>
          </a:p>
          <a:p>
            <a:pPr marL="2800350" lvl="5" indent="-514350">
              <a:buFont typeface="+mj-lt"/>
              <a:buAutoNum type="arabicPeriod"/>
            </a:pPr>
            <a:endParaRPr lang="en-GB" sz="3200" dirty="0">
              <a:solidFill>
                <a:schemeClr val="bg1"/>
              </a:solidFill>
              <a:latin typeface="Aharoni" panose="02010803020104030203" pitchFamily="2" charset="-79"/>
              <a:cs typeface="Aharoni" panose="02010803020104030203" pitchFamily="2" charset="-79"/>
            </a:endParaRPr>
          </a:p>
          <a:p>
            <a:pPr marL="2800350" lvl="5" indent="-514350">
              <a:buFont typeface="+mj-lt"/>
              <a:buAutoNum type="arabicPeriod"/>
            </a:pPr>
            <a:r>
              <a:rPr lang="en-GB" sz="3200" dirty="0">
                <a:solidFill>
                  <a:schemeClr val="bg1"/>
                </a:solidFill>
                <a:latin typeface="Aharoni" panose="02010803020104030203" pitchFamily="2" charset="-79"/>
                <a:cs typeface="Aharoni" panose="02010803020104030203" pitchFamily="2" charset="-79"/>
              </a:rPr>
              <a:t>Needing the subject as a requirement</a:t>
            </a:r>
          </a:p>
          <a:p>
            <a:pPr marL="2800350" lvl="5" indent="-514350">
              <a:buFont typeface="+mj-lt"/>
              <a:buAutoNum type="arabicPeriod"/>
            </a:pPr>
            <a:endParaRPr lang="en-GB" sz="3200" dirty="0">
              <a:solidFill>
                <a:schemeClr val="bg1"/>
              </a:solidFill>
              <a:latin typeface="Aharoni" panose="02010803020104030203" pitchFamily="2" charset="-79"/>
              <a:cs typeface="Aharoni" panose="02010803020104030203" pitchFamily="2" charset="-79"/>
            </a:endParaRPr>
          </a:p>
          <a:p>
            <a:pPr marL="2800350" lvl="5" indent="-514350">
              <a:buFont typeface="+mj-lt"/>
              <a:buAutoNum type="arabicPeriod"/>
            </a:pPr>
            <a:r>
              <a:rPr lang="en-GB" sz="3200" dirty="0">
                <a:solidFill>
                  <a:schemeClr val="bg1"/>
                </a:solidFill>
                <a:latin typeface="Aharoni" panose="02010803020104030203" pitchFamily="2" charset="-79"/>
                <a:cs typeface="Aharoni" panose="02010803020104030203" pitchFamily="2" charset="-79"/>
              </a:rPr>
              <a:t>Maximising their points</a:t>
            </a:r>
          </a:p>
        </p:txBody>
      </p:sp>
      <p:pic>
        <p:nvPicPr>
          <p:cNvPr id="4" name="Audio 3">
            <a:hlinkClick r:id="" action="ppaction://media"/>
            <a:extLst>
              <a:ext uri="{FF2B5EF4-FFF2-40B4-BE49-F238E27FC236}">
                <a16:creationId xmlns:a16="http://schemas.microsoft.com/office/drawing/2014/main" id="{D1D86F19-E47F-4D17-9499-1216437C2FD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0326344"/>
      </p:ext>
    </p:extLst>
  </p:cSld>
  <p:clrMapOvr>
    <a:masterClrMapping/>
  </p:clrMapOvr>
  <mc:AlternateContent xmlns:mc="http://schemas.openxmlformats.org/markup-compatibility/2006" xmlns:p14="http://schemas.microsoft.com/office/powerpoint/2010/main">
    <mc:Choice Requires="p14">
      <p:transition spd="slow" p14:dur="2000" advTm="22575"/>
    </mc:Choice>
    <mc:Fallback xmlns="">
      <p:transition spd="slow" advTm="22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699B66A-3779-48B9-9963-C9339B22B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8122584 w 12192000"/>
              <a:gd name="connsiteY0" fmla="*/ 0 h 6858000"/>
              <a:gd name="connsiteX1" fmla="*/ 12192000 w 12192000"/>
              <a:gd name="connsiteY1" fmla="*/ 0 h 6858000"/>
              <a:gd name="connsiteX2" fmla="*/ 12192000 w 12192000"/>
              <a:gd name="connsiteY2" fmla="*/ 4873590 h 6858000"/>
              <a:gd name="connsiteX3" fmla="*/ 10378112 w 12192000"/>
              <a:gd name="connsiteY3" fmla="*/ 6858000 h 6858000"/>
              <a:gd name="connsiteX4" fmla="*/ 0 w 12192000"/>
              <a:gd name="connsiteY4" fmla="*/ 6858000 h 6858000"/>
              <a:gd name="connsiteX5" fmla="*/ 0 w 12192000"/>
              <a:gd name="connsiteY5" fmla="*/ 6089634 h 6858000"/>
              <a:gd name="connsiteX6" fmla="*/ 3284 w 12192000"/>
              <a:gd name="connsiteY6" fmla="*/ 6081001 h 6858000"/>
              <a:gd name="connsiteX7" fmla="*/ 208318 w 12192000"/>
              <a:gd name="connsiteY7" fmla="*/ 5663571 h 6858000"/>
              <a:gd name="connsiteX8" fmla="*/ 2466868 w 12192000"/>
              <a:gd name="connsiteY8" fmla="*/ 3280365 h 6858000"/>
              <a:gd name="connsiteX9" fmla="*/ 5859655 w 12192000"/>
              <a:gd name="connsiteY9" fmla="*/ 1043504 h 6858000"/>
              <a:gd name="connsiteX10" fmla="*/ 8002287 w 12192000"/>
              <a:gd name="connsiteY10" fmla="*/ 373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8122584" y="0"/>
                </a:moveTo>
                <a:lnTo>
                  <a:pt x="12192000" y="0"/>
                </a:lnTo>
                <a:lnTo>
                  <a:pt x="12192000" y="4873590"/>
                </a:lnTo>
                <a:lnTo>
                  <a:pt x="10378112" y="6858000"/>
                </a:lnTo>
                <a:lnTo>
                  <a:pt x="0" y="6858000"/>
                </a:lnTo>
                <a:lnTo>
                  <a:pt x="0" y="6089634"/>
                </a:lnTo>
                <a:lnTo>
                  <a:pt x="3284" y="6081001"/>
                </a:lnTo>
                <a:cubicBezTo>
                  <a:pt x="61888" y="5940761"/>
                  <a:pt x="130457" y="5801643"/>
                  <a:pt x="208318" y="5663571"/>
                </a:cubicBezTo>
                <a:cubicBezTo>
                  <a:pt x="675237" y="4835483"/>
                  <a:pt x="1476533" y="4045730"/>
                  <a:pt x="2466868" y="3280365"/>
                </a:cubicBezTo>
                <a:cubicBezTo>
                  <a:pt x="3457206" y="2515002"/>
                  <a:pt x="4636583" y="1774030"/>
                  <a:pt x="5859655" y="1043504"/>
                </a:cubicBezTo>
                <a:cubicBezTo>
                  <a:pt x="6636899" y="579200"/>
                  <a:pt x="7344556" y="254766"/>
                  <a:pt x="8002287" y="37397"/>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D2088EB-F82A-4CF7-A658-5EB0B344D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371" y="0"/>
            <a:ext cx="7017182" cy="6858000"/>
          </a:xfrm>
          <a:custGeom>
            <a:avLst/>
            <a:gdLst>
              <a:gd name="connsiteX0" fmla="*/ 7017182 w 11818630"/>
              <a:gd name="connsiteY0" fmla="*/ 0 h 6858000"/>
              <a:gd name="connsiteX1" fmla="*/ 11818630 w 11818630"/>
              <a:gd name="connsiteY1" fmla="*/ 0 h 6858000"/>
              <a:gd name="connsiteX2" fmla="*/ 11818630 w 11818630"/>
              <a:gd name="connsiteY2" fmla="*/ 4489505 h 6858000"/>
              <a:gd name="connsiteX3" fmla="*/ 11816460 w 11818630"/>
              <a:gd name="connsiteY3" fmla="*/ 4492187 h 6858000"/>
              <a:gd name="connsiteX4" fmla="*/ 10354815 w 11818630"/>
              <a:gd name="connsiteY4" fmla="*/ 6321870 h 6858000"/>
              <a:gd name="connsiteX5" fmla="*/ 9928370 w 11818630"/>
              <a:gd name="connsiteY5" fmla="*/ 6858000 h 6858000"/>
              <a:gd name="connsiteX6" fmla="*/ 0 w 11818630"/>
              <a:gd name="connsiteY6" fmla="*/ 6858000 h 6858000"/>
              <a:gd name="connsiteX7" fmla="*/ 15548 w 11818630"/>
              <a:gd name="connsiteY7" fmla="*/ 6741317 h 6858000"/>
              <a:gd name="connsiteX8" fmla="*/ 387858 w 11818630"/>
              <a:gd name="connsiteY8" fmla="*/ 5632555 h 6858000"/>
              <a:gd name="connsiteX9" fmla="*/ 2494163 w 11818630"/>
              <a:gd name="connsiteY9" fmla="*/ 3131046 h 6858000"/>
              <a:gd name="connsiteX10" fmla="*/ 5658249 w 11818630"/>
              <a:gd name="connsiteY10" fmla="*/ 783147 h 6858000"/>
              <a:gd name="connsiteX11" fmla="*/ 6840702 w 11818630"/>
              <a:gd name="connsiteY11" fmla="*/ 85078 h 6858000"/>
              <a:gd name="connsiteX0" fmla="*/ 0 w 11818630"/>
              <a:gd name="connsiteY0" fmla="*/ 6858000 h 6949440"/>
              <a:gd name="connsiteX1" fmla="*/ 15548 w 11818630"/>
              <a:gd name="connsiteY1" fmla="*/ 6741317 h 6949440"/>
              <a:gd name="connsiteX2" fmla="*/ 387858 w 11818630"/>
              <a:gd name="connsiteY2" fmla="*/ 5632555 h 6949440"/>
              <a:gd name="connsiteX3" fmla="*/ 2494163 w 11818630"/>
              <a:gd name="connsiteY3" fmla="*/ 3131046 h 6949440"/>
              <a:gd name="connsiteX4" fmla="*/ 5658249 w 11818630"/>
              <a:gd name="connsiteY4" fmla="*/ 783147 h 6949440"/>
              <a:gd name="connsiteX5" fmla="*/ 6840702 w 11818630"/>
              <a:gd name="connsiteY5" fmla="*/ 85078 h 6949440"/>
              <a:gd name="connsiteX6" fmla="*/ 7017182 w 11818630"/>
              <a:gd name="connsiteY6" fmla="*/ 0 h 6949440"/>
              <a:gd name="connsiteX7" fmla="*/ 11818630 w 11818630"/>
              <a:gd name="connsiteY7" fmla="*/ 0 h 6949440"/>
              <a:gd name="connsiteX8" fmla="*/ 11818630 w 11818630"/>
              <a:gd name="connsiteY8" fmla="*/ 4489505 h 6949440"/>
              <a:gd name="connsiteX9" fmla="*/ 11816460 w 11818630"/>
              <a:gd name="connsiteY9" fmla="*/ 4492187 h 6949440"/>
              <a:gd name="connsiteX10" fmla="*/ 10354815 w 11818630"/>
              <a:gd name="connsiteY10" fmla="*/ 6321870 h 6949440"/>
              <a:gd name="connsiteX11" fmla="*/ 10019810 w 11818630"/>
              <a:gd name="connsiteY11" fmla="*/ 6949440 h 6949440"/>
              <a:gd name="connsiteX0" fmla="*/ 0 w 11818630"/>
              <a:gd name="connsiteY0" fmla="*/ 6858000 h 6886066"/>
              <a:gd name="connsiteX1" fmla="*/ 15548 w 11818630"/>
              <a:gd name="connsiteY1" fmla="*/ 6741317 h 6886066"/>
              <a:gd name="connsiteX2" fmla="*/ 387858 w 11818630"/>
              <a:gd name="connsiteY2" fmla="*/ 5632555 h 6886066"/>
              <a:gd name="connsiteX3" fmla="*/ 2494163 w 11818630"/>
              <a:gd name="connsiteY3" fmla="*/ 3131046 h 6886066"/>
              <a:gd name="connsiteX4" fmla="*/ 5658249 w 11818630"/>
              <a:gd name="connsiteY4" fmla="*/ 783147 h 6886066"/>
              <a:gd name="connsiteX5" fmla="*/ 6840702 w 11818630"/>
              <a:gd name="connsiteY5" fmla="*/ 85078 h 6886066"/>
              <a:gd name="connsiteX6" fmla="*/ 7017182 w 11818630"/>
              <a:gd name="connsiteY6" fmla="*/ 0 h 6886066"/>
              <a:gd name="connsiteX7" fmla="*/ 11818630 w 11818630"/>
              <a:gd name="connsiteY7" fmla="*/ 0 h 6886066"/>
              <a:gd name="connsiteX8" fmla="*/ 11818630 w 11818630"/>
              <a:gd name="connsiteY8" fmla="*/ 4489505 h 6886066"/>
              <a:gd name="connsiteX9" fmla="*/ 11816460 w 11818630"/>
              <a:gd name="connsiteY9" fmla="*/ 4492187 h 6886066"/>
              <a:gd name="connsiteX10" fmla="*/ 10354815 w 11818630"/>
              <a:gd name="connsiteY10" fmla="*/ 6321870 h 6886066"/>
              <a:gd name="connsiteX11" fmla="*/ 9902115 w 11818630"/>
              <a:gd name="connsiteY11" fmla="*/ 6886066 h 6886066"/>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0 h 6858000"/>
              <a:gd name="connsiteX8" fmla="*/ 11818630 w 11818630"/>
              <a:gd name="connsiteY8" fmla="*/ 4489505 h 6858000"/>
              <a:gd name="connsiteX9" fmla="*/ 11816460 w 11818630"/>
              <a:gd name="connsiteY9" fmla="*/ 4492187 h 6858000"/>
              <a:gd name="connsiteX10" fmla="*/ 10354815 w 11818630"/>
              <a:gd name="connsiteY10" fmla="*/ 6321870 h 6858000"/>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0 h 6858000"/>
              <a:gd name="connsiteX8" fmla="*/ 11818630 w 11818630"/>
              <a:gd name="connsiteY8" fmla="*/ 4489505 h 6858000"/>
              <a:gd name="connsiteX9" fmla="*/ 11816460 w 11818630"/>
              <a:gd name="connsiteY9" fmla="*/ 4492187 h 6858000"/>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0 h 6858000"/>
              <a:gd name="connsiteX8" fmla="*/ 11818630 w 11818630"/>
              <a:gd name="connsiteY8" fmla="*/ 4489505 h 6858000"/>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4489505 h 6858000"/>
              <a:gd name="connsiteX0" fmla="*/ 0 w 7017182"/>
              <a:gd name="connsiteY0" fmla="*/ 6858000 h 6858000"/>
              <a:gd name="connsiteX1" fmla="*/ 15548 w 7017182"/>
              <a:gd name="connsiteY1" fmla="*/ 6741317 h 6858000"/>
              <a:gd name="connsiteX2" fmla="*/ 387858 w 7017182"/>
              <a:gd name="connsiteY2" fmla="*/ 5632555 h 6858000"/>
              <a:gd name="connsiteX3" fmla="*/ 2494163 w 7017182"/>
              <a:gd name="connsiteY3" fmla="*/ 3131046 h 6858000"/>
              <a:gd name="connsiteX4" fmla="*/ 5658249 w 7017182"/>
              <a:gd name="connsiteY4" fmla="*/ 783147 h 6858000"/>
              <a:gd name="connsiteX5" fmla="*/ 6840702 w 7017182"/>
              <a:gd name="connsiteY5" fmla="*/ 85078 h 6858000"/>
              <a:gd name="connsiteX6" fmla="*/ 7017182 w 701718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7182" h="6858000">
                <a:moveTo>
                  <a:pt x="0" y="6858000"/>
                </a:moveTo>
                <a:lnTo>
                  <a:pt x="15548" y="6741317"/>
                </a:lnTo>
                <a:cubicBezTo>
                  <a:pt x="78957" y="6364051"/>
                  <a:pt x="206325" y="5994870"/>
                  <a:pt x="387858" y="5632555"/>
                </a:cubicBezTo>
                <a:cubicBezTo>
                  <a:pt x="823302" y="4763361"/>
                  <a:pt x="1570584" y="3934404"/>
                  <a:pt x="2494163" y="3131046"/>
                </a:cubicBezTo>
                <a:cubicBezTo>
                  <a:pt x="3417744" y="2327690"/>
                  <a:pt x="4517622" y="1549936"/>
                  <a:pt x="5658249" y="783147"/>
                </a:cubicBezTo>
                <a:cubicBezTo>
                  <a:pt x="6072451" y="504660"/>
                  <a:pt x="6465461" y="274112"/>
                  <a:pt x="6840702" y="85078"/>
                </a:cubicBezTo>
                <a:lnTo>
                  <a:pt x="7017182" y="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2" name="Title 1">
            <a:extLst>
              <a:ext uri="{FF2B5EF4-FFF2-40B4-BE49-F238E27FC236}">
                <a16:creationId xmlns:a16="http://schemas.microsoft.com/office/drawing/2014/main" id="{681766EC-382A-4775-8225-22C4E0629769}"/>
              </a:ext>
            </a:extLst>
          </p:cNvPr>
          <p:cNvSpPr>
            <a:spLocks noGrp="1"/>
          </p:cNvSpPr>
          <p:nvPr>
            <p:ph type="title"/>
          </p:nvPr>
        </p:nvSpPr>
        <p:spPr>
          <a:xfrm>
            <a:off x="718750" y="762000"/>
            <a:ext cx="3048001" cy="2286000"/>
          </a:xfrm>
        </p:spPr>
        <p:txBody>
          <a:bodyPr anchor="t">
            <a:normAutofit/>
          </a:bodyPr>
          <a:lstStyle/>
          <a:p>
            <a:r>
              <a:rPr lang="en-GB" sz="3200">
                <a:latin typeface="Aharoni" panose="02010803020104030203" pitchFamily="2" charset="-79"/>
                <a:cs typeface="Aharoni" panose="02010803020104030203" pitchFamily="2" charset="-79"/>
              </a:rPr>
              <a:t>Summary</a:t>
            </a:r>
          </a:p>
        </p:txBody>
      </p:sp>
      <p:sp>
        <p:nvSpPr>
          <p:cNvPr id="15" name="Freeform: Shape 14">
            <a:extLst>
              <a:ext uri="{FF2B5EF4-FFF2-40B4-BE49-F238E27FC236}">
                <a16:creationId xmlns:a16="http://schemas.microsoft.com/office/drawing/2014/main" id="{EDA32667-BAAD-4252-B7F6-CDABAD11D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75486" y="4489505"/>
            <a:ext cx="1916515" cy="2396561"/>
          </a:xfrm>
          <a:custGeom>
            <a:avLst/>
            <a:gdLst>
              <a:gd name="connsiteX0" fmla="*/ 7017182 w 11818630"/>
              <a:gd name="connsiteY0" fmla="*/ 0 h 6858000"/>
              <a:gd name="connsiteX1" fmla="*/ 11818630 w 11818630"/>
              <a:gd name="connsiteY1" fmla="*/ 0 h 6858000"/>
              <a:gd name="connsiteX2" fmla="*/ 11818630 w 11818630"/>
              <a:gd name="connsiteY2" fmla="*/ 4489505 h 6858000"/>
              <a:gd name="connsiteX3" fmla="*/ 11816460 w 11818630"/>
              <a:gd name="connsiteY3" fmla="*/ 4492187 h 6858000"/>
              <a:gd name="connsiteX4" fmla="*/ 10354815 w 11818630"/>
              <a:gd name="connsiteY4" fmla="*/ 6321870 h 6858000"/>
              <a:gd name="connsiteX5" fmla="*/ 9928370 w 11818630"/>
              <a:gd name="connsiteY5" fmla="*/ 6858000 h 6858000"/>
              <a:gd name="connsiteX6" fmla="*/ 0 w 11818630"/>
              <a:gd name="connsiteY6" fmla="*/ 6858000 h 6858000"/>
              <a:gd name="connsiteX7" fmla="*/ 15548 w 11818630"/>
              <a:gd name="connsiteY7" fmla="*/ 6741317 h 6858000"/>
              <a:gd name="connsiteX8" fmla="*/ 387858 w 11818630"/>
              <a:gd name="connsiteY8" fmla="*/ 5632555 h 6858000"/>
              <a:gd name="connsiteX9" fmla="*/ 2494163 w 11818630"/>
              <a:gd name="connsiteY9" fmla="*/ 3131046 h 6858000"/>
              <a:gd name="connsiteX10" fmla="*/ 5658249 w 11818630"/>
              <a:gd name="connsiteY10" fmla="*/ 783147 h 6858000"/>
              <a:gd name="connsiteX11" fmla="*/ 6840702 w 11818630"/>
              <a:gd name="connsiteY11" fmla="*/ 85078 h 6858000"/>
              <a:gd name="connsiteX0" fmla="*/ 0 w 11818630"/>
              <a:gd name="connsiteY0" fmla="*/ 6858000 h 6949440"/>
              <a:gd name="connsiteX1" fmla="*/ 15548 w 11818630"/>
              <a:gd name="connsiteY1" fmla="*/ 6741317 h 6949440"/>
              <a:gd name="connsiteX2" fmla="*/ 387858 w 11818630"/>
              <a:gd name="connsiteY2" fmla="*/ 5632555 h 6949440"/>
              <a:gd name="connsiteX3" fmla="*/ 2494163 w 11818630"/>
              <a:gd name="connsiteY3" fmla="*/ 3131046 h 6949440"/>
              <a:gd name="connsiteX4" fmla="*/ 5658249 w 11818630"/>
              <a:gd name="connsiteY4" fmla="*/ 783147 h 6949440"/>
              <a:gd name="connsiteX5" fmla="*/ 6840702 w 11818630"/>
              <a:gd name="connsiteY5" fmla="*/ 85078 h 6949440"/>
              <a:gd name="connsiteX6" fmla="*/ 7017182 w 11818630"/>
              <a:gd name="connsiteY6" fmla="*/ 0 h 6949440"/>
              <a:gd name="connsiteX7" fmla="*/ 11818630 w 11818630"/>
              <a:gd name="connsiteY7" fmla="*/ 0 h 6949440"/>
              <a:gd name="connsiteX8" fmla="*/ 11818630 w 11818630"/>
              <a:gd name="connsiteY8" fmla="*/ 4489505 h 6949440"/>
              <a:gd name="connsiteX9" fmla="*/ 11816460 w 11818630"/>
              <a:gd name="connsiteY9" fmla="*/ 4492187 h 6949440"/>
              <a:gd name="connsiteX10" fmla="*/ 10354815 w 11818630"/>
              <a:gd name="connsiteY10" fmla="*/ 6321870 h 6949440"/>
              <a:gd name="connsiteX11" fmla="*/ 10019810 w 11818630"/>
              <a:gd name="connsiteY11" fmla="*/ 6949440 h 6949440"/>
              <a:gd name="connsiteX0" fmla="*/ 0 w 11818630"/>
              <a:gd name="connsiteY0" fmla="*/ 6858000 h 6886066"/>
              <a:gd name="connsiteX1" fmla="*/ 15548 w 11818630"/>
              <a:gd name="connsiteY1" fmla="*/ 6741317 h 6886066"/>
              <a:gd name="connsiteX2" fmla="*/ 387858 w 11818630"/>
              <a:gd name="connsiteY2" fmla="*/ 5632555 h 6886066"/>
              <a:gd name="connsiteX3" fmla="*/ 2494163 w 11818630"/>
              <a:gd name="connsiteY3" fmla="*/ 3131046 h 6886066"/>
              <a:gd name="connsiteX4" fmla="*/ 5658249 w 11818630"/>
              <a:gd name="connsiteY4" fmla="*/ 783147 h 6886066"/>
              <a:gd name="connsiteX5" fmla="*/ 6840702 w 11818630"/>
              <a:gd name="connsiteY5" fmla="*/ 85078 h 6886066"/>
              <a:gd name="connsiteX6" fmla="*/ 7017182 w 11818630"/>
              <a:gd name="connsiteY6" fmla="*/ 0 h 6886066"/>
              <a:gd name="connsiteX7" fmla="*/ 11818630 w 11818630"/>
              <a:gd name="connsiteY7" fmla="*/ 0 h 6886066"/>
              <a:gd name="connsiteX8" fmla="*/ 11818630 w 11818630"/>
              <a:gd name="connsiteY8" fmla="*/ 4489505 h 6886066"/>
              <a:gd name="connsiteX9" fmla="*/ 11816460 w 11818630"/>
              <a:gd name="connsiteY9" fmla="*/ 4492187 h 6886066"/>
              <a:gd name="connsiteX10" fmla="*/ 10354815 w 11818630"/>
              <a:gd name="connsiteY10" fmla="*/ 6321870 h 6886066"/>
              <a:gd name="connsiteX11" fmla="*/ 9902115 w 11818630"/>
              <a:gd name="connsiteY11" fmla="*/ 6886066 h 6886066"/>
              <a:gd name="connsiteX0" fmla="*/ 0 w 11818630"/>
              <a:gd name="connsiteY0" fmla="*/ 6858000 h 6886066"/>
              <a:gd name="connsiteX1" fmla="*/ 15548 w 11818630"/>
              <a:gd name="connsiteY1" fmla="*/ 6741317 h 6886066"/>
              <a:gd name="connsiteX2" fmla="*/ 387858 w 11818630"/>
              <a:gd name="connsiteY2" fmla="*/ 5632555 h 6886066"/>
              <a:gd name="connsiteX3" fmla="*/ 2494163 w 11818630"/>
              <a:gd name="connsiteY3" fmla="*/ 3131046 h 6886066"/>
              <a:gd name="connsiteX4" fmla="*/ 5658249 w 11818630"/>
              <a:gd name="connsiteY4" fmla="*/ 783147 h 6886066"/>
              <a:gd name="connsiteX5" fmla="*/ 6840702 w 11818630"/>
              <a:gd name="connsiteY5" fmla="*/ 85078 h 6886066"/>
              <a:gd name="connsiteX6" fmla="*/ 11818630 w 11818630"/>
              <a:gd name="connsiteY6" fmla="*/ 0 h 6886066"/>
              <a:gd name="connsiteX7" fmla="*/ 11818630 w 11818630"/>
              <a:gd name="connsiteY7" fmla="*/ 4489505 h 6886066"/>
              <a:gd name="connsiteX8" fmla="*/ 11816460 w 11818630"/>
              <a:gd name="connsiteY8" fmla="*/ 4492187 h 6886066"/>
              <a:gd name="connsiteX9" fmla="*/ 10354815 w 11818630"/>
              <a:gd name="connsiteY9" fmla="*/ 6321870 h 6886066"/>
              <a:gd name="connsiteX10" fmla="*/ 9902115 w 11818630"/>
              <a:gd name="connsiteY10" fmla="*/ 6886066 h 6886066"/>
              <a:gd name="connsiteX0" fmla="*/ 0 w 11818630"/>
              <a:gd name="connsiteY0" fmla="*/ 7069778 h 7097844"/>
              <a:gd name="connsiteX1" fmla="*/ 15548 w 11818630"/>
              <a:gd name="connsiteY1" fmla="*/ 6953095 h 7097844"/>
              <a:gd name="connsiteX2" fmla="*/ 387858 w 11818630"/>
              <a:gd name="connsiteY2" fmla="*/ 5844333 h 7097844"/>
              <a:gd name="connsiteX3" fmla="*/ 2494163 w 11818630"/>
              <a:gd name="connsiteY3" fmla="*/ 3342824 h 7097844"/>
              <a:gd name="connsiteX4" fmla="*/ 5658249 w 11818630"/>
              <a:gd name="connsiteY4" fmla="*/ 994925 h 7097844"/>
              <a:gd name="connsiteX5" fmla="*/ 11818630 w 11818630"/>
              <a:gd name="connsiteY5" fmla="*/ 211778 h 7097844"/>
              <a:gd name="connsiteX6" fmla="*/ 11818630 w 11818630"/>
              <a:gd name="connsiteY6" fmla="*/ 4701283 h 7097844"/>
              <a:gd name="connsiteX7" fmla="*/ 11816460 w 11818630"/>
              <a:gd name="connsiteY7" fmla="*/ 4703965 h 7097844"/>
              <a:gd name="connsiteX8" fmla="*/ 10354815 w 11818630"/>
              <a:gd name="connsiteY8" fmla="*/ 6533648 h 7097844"/>
              <a:gd name="connsiteX9" fmla="*/ 9902115 w 11818630"/>
              <a:gd name="connsiteY9" fmla="*/ 7097844 h 7097844"/>
              <a:gd name="connsiteX0" fmla="*/ 0 w 11818630"/>
              <a:gd name="connsiteY0" fmla="*/ 6872876 h 6900942"/>
              <a:gd name="connsiteX1" fmla="*/ 15548 w 11818630"/>
              <a:gd name="connsiteY1" fmla="*/ 6756193 h 6900942"/>
              <a:gd name="connsiteX2" fmla="*/ 387858 w 11818630"/>
              <a:gd name="connsiteY2" fmla="*/ 5647431 h 6900942"/>
              <a:gd name="connsiteX3" fmla="*/ 2494163 w 11818630"/>
              <a:gd name="connsiteY3" fmla="*/ 3145922 h 6900942"/>
              <a:gd name="connsiteX4" fmla="*/ 11818630 w 11818630"/>
              <a:gd name="connsiteY4" fmla="*/ 14876 h 6900942"/>
              <a:gd name="connsiteX5" fmla="*/ 11818630 w 11818630"/>
              <a:gd name="connsiteY5" fmla="*/ 4504381 h 6900942"/>
              <a:gd name="connsiteX6" fmla="*/ 11816460 w 11818630"/>
              <a:gd name="connsiteY6" fmla="*/ 4507063 h 6900942"/>
              <a:gd name="connsiteX7" fmla="*/ 10354815 w 11818630"/>
              <a:gd name="connsiteY7" fmla="*/ 6336746 h 6900942"/>
              <a:gd name="connsiteX8" fmla="*/ 9902115 w 11818630"/>
              <a:gd name="connsiteY8" fmla="*/ 6900942 h 6900942"/>
              <a:gd name="connsiteX0" fmla="*/ 577707 w 12396337"/>
              <a:gd name="connsiteY0" fmla="*/ 6858000 h 6886066"/>
              <a:gd name="connsiteX1" fmla="*/ 593255 w 12396337"/>
              <a:gd name="connsiteY1" fmla="*/ 6741317 h 6886066"/>
              <a:gd name="connsiteX2" fmla="*/ 965565 w 12396337"/>
              <a:gd name="connsiteY2" fmla="*/ 5632555 h 6886066"/>
              <a:gd name="connsiteX3" fmla="*/ 12396337 w 12396337"/>
              <a:gd name="connsiteY3" fmla="*/ 0 h 6886066"/>
              <a:gd name="connsiteX4" fmla="*/ 12396337 w 12396337"/>
              <a:gd name="connsiteY4" fmla="*/ 4489505 h 6886066"/>
              <a:gd name="connsiteX5" fmla="*/ 12394167 w 12396337"/>
              <a:gd name="connsiteY5" fmla="*/ 4492187 h 6886066"/>
              <a:gd name="connsiteX6" fmla="*/ 10932522 w 12396337"/>
              <a:gd name="connsiteY6" fmla="*/ 6321870 h 6886066"/>
              <a:gd name="connsiteX7" fmla="*/ 10479822 w 12396337"/>
              <a:gd name="connsiteY7" fmla="*/ 6886066 h 6886066"/>
              <a:gd name="connsiteX0" fmla="*/ 0 w 11818630"/>
              <a:gd name="connsiteY0" fmla="*/ 6858000 h 6886066"/>
              <a:gd name="connsiteX1" fmla="*/ 387858 w 11818630"/>
              <a:gd name="connsiteY1" fmla="*/ 5632555 h 6886066"/>
              <a:gd name="connsiteX2" fmla="*/ 11818630 w 11818630"/>
              <a:gd name="connsiteY2" fmla="*/ 0 h 6886066"/>
              <a:gd name="connsiteX3" fmla="*/ 11818630 w 11818630"/>
              <a:gd name="connsiteY3" fmla="*/ 4489505 h 6886066"/>
              <a:gd name="connsiteX4" fmla="*/ 11816460 w 11818630"/>
              <a:gd name="connsiteY4" fmla="*/ 4492187 h 6886066"/>
              <a:gd name="connsiteX5" fmla="*/ 10354815 w 11818630"/>
              <a:gd name="connsiteY5" fmla="*/ 6321870 h 6886066"/>
              <a:gd name="connsiteX6" fmla="*/ 9902115 w 11818630"/>
              <a:gd name="connsiteY6" fmla="*/ 6886066 h 6886066"/>
              <a:gd name="connsiteX0" fmla="*/ 0 w 11818630"/>
              <a:gd name="connsiteY0" fmla="*/ 6858000 h 6886066"/>
              <a:gd name="connsiteX1" fmla="*/ 11818630 w 11818630"/>
              <a:gd name="connsiteY1" fmla="*/ 0 h 6886066"/>
              <a:gd name="connsiteX2" fmla="*/ 11818630 w 11818630"/>
              <a:gd name="connsiteY2" fmla="*/ 4489505 h 6886066"/>
              <a:gd name="connsiteX3" fmla="*/ 11816460 w 11818630"/>
              <a:gd name="connsiteY3" fmla="*/ 4492187 h 6886066"/>
              <a:gd name="connsiteX4" fmla="*/ 10354815 w 11818630"/>
              <a:gd name="connsiteY4" fmla="*/ 6321870 h 6886066"/>
              <a:gd name="connsiteX5" fmla="*/ 9902115 w 11818630"/>
              <a:gd name="connsiteY5" fmla="*/ 6886066 h 6886066"/>
              <a:gd name="connsiteX0" fmla="*/ 1916515 w 1916515"/>
              <a:gd name="connsiteY0" fmla="*/ 0 h 6886066"/>
              <a:gd name="connsiteX1" fmla="*/ 1916515 w 1916515"/>
              <a:gd name="connsiteY1" fmla="*/ 4489505 h 6886066"/>
              <a:gd name="connsiteX2" fmla="*/ 1914345 w 1916515"/>
              <a:gd name="connsiteY2" fmla="*/ 4492187 h 6886066"/>
              <a:gd name="connsiteX3" fmla="*/ 452700 w 1916515"/>
              <a:gd name="connsiteY3" fmla="*/ 6321870 h 6886066"/>
              <a:gd name="connsiteX4" fmla="*/ 0 w 1916515"/>
              <a:gd name="connsiteY4" fmla="*/ 6886066 h 6886066"/>
              <a:gd name="connsiteX0" fmla="*/ 1916515 w 1916515"/>
              <a:gd name="connsiteY0" fmla="*/ 0 h 2396561"/>
              <a:gd name="connsiteX1" fmla="*/ 1914345 w 1916515"/>
              <a:gd name="connsiteY1" fmla="*/ 2682 h 2396561"/>
              <a:gd name="connsiteX2" fmla="*/ 452700 w 1916515"/>
              <a:gd name="connsiteY2" fmla="*/ 1832365 h 2396561"/>
              <a:gd name="connsiteX3" fmla="*/ 0 w 1916515"/>
              <a:gd name="connsiteY3" fmla="*/ 2396561 h 2396561"/>
            </a:gdLst>
            <a:ahLst/>
            <a:cxnLst>
              <a:cxn ang="0">
                <a:pos x="connsiteX0" y="connsiteY0"/>
              </a:cxn>
              <a:cxn ang="0">
                <a:pos x="connsiteX1" y="connsiteY1"/>
              </a:cxn>
              <a:cxn ang="0">
                <a:pos x="connsiteX2" y="connsiteY2"/>
              </a:cxn>
              <a:cxn ang="0">
                <a:pos x="connsiteX3" y="connsiteY3"/>
              </a:cxn>
            </a:cxnLst>
            <a:rect l="l" t="t" r="r" b="b"/>
            <a:pathLst>
              <a:path w="1916515" h="2396561">
                <a:moveTo>
                  <a:pt x="1916515" y="0"/>
                </a:moveTo>
                <a:lnTo>
                  <a:pt x="1914345" y="2682"/>
                </a:lnTo>
                <a:cubicBezTo>
                  <a:pt x="1430582" y="598348"/>
                  <a:pt x="941296" y="1216779"/>
                  <a:pt x="452700" y="1832365"/>
                </a:cubicBezTo>
                <a:cubicBezTo>
                  <a:pt x="310552" y="2011075"/>
                  <a:pt x="0" y="2396561"/>
                  <a:pt x="0" y="2396561"/>
                </a:cubicBez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graphicFrame>
        <p:nvGraphicFramePr>
          <p:cNvPr id="5" name="Content Placeholder 2">
            <a:extLst>
              <a:ext uri="{FF2B5EF4-FFF2-40B4-BE49-F238E27FC236}">
                <a16:creationId xmlns:a16="http://schemas.microsoft.com/office/drawing/2014/main" id="{66705BCB-7B10-48BF-8A5E-8D9C43B22A61}"/>
              </a:ext>
            </a:extLst>
          </p:cNvPr>
          <p:cNvGraphicFramePr>
            <a:graphicFrameLocks noGrp="1"/>
          </p:cNvGraphicFramePr>
          <p:nvPr>
            <p:ph idx="1"/>
            <p:extLst>
              <p:ext uri="{D42A27DB-BD31-4B8C-83A1-F6EECF244321}">
                <p14:modId xmlns:p14="http://schemas.microsoft.com/office/powerpoint/2010/main" val="696325982"/>
              </p:ext>
            </p:extLst>
          </p:nvPr>
        </p:nvGraphicFramePr>
        <p:xfrm>
          <a:off x="4572000" y="762000"/>
          <a:ext cx="6858000" cy="57930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Audio 5">
            <a:hlinkClick r:id="" action="ppaction://media"/>
            <a:extLst>
              <a:ext uri="{FF2B5EF4-FFF2-40B4-BE49-F238E27FC236}">
                <a16:creationId xmlns:a16="http://schemas.microsoft.com/office/drawing/2014/main" id="{BF9156C3-99D8-4855-BE30-B5905919703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16397958"/>
      </p:ext>
    </p:extLst>
  </p:cSld>
  <p:clrMapOvr>
    <a:masterClrMapping/>
  </p:clrMapOvr>
  <mc:AlternateContent xmlns:mc="http://schemas.openxmlformats.org/markup-compatibility/2006" xmlns:p14="http://schemas.microsoft.com/office/powerpoint/2010/main">
    <mc:Choice Requires="p14">
      <p:transition spd="slow" p14:dur="2000" advTm="16396"/>
    </mc:Choice>
    <mc:Fallback xmlns="">
      <p:transition spd="slow" advTm="16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699B66A-3779-48B9-9963-C9339B22B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8122584 w 12192000"/>
              <a:gd name="connsiteY0" fmla="*/ 0 h 6858000"/>
              <a:gd name="connsiteX1" fmla="*/ 12192000 w 12192000"/>
              <a:gd name="connsiteY1" fmla="*/ 0 h 6858000"/>
              <a:gd name="connsiteX2" fmla="*/ 12192000 w 12192000"/>
              <a:gd name="connsiteY2" fmla="*/ 4873590 h 6858000"/>
              <a:gd name="connsiteX3" fmla="*/ 10378112 w 12192000"/>
              <a:gd name="connsiteY3" fmla="*/ 6858000 h 6858000"/>
              <a:gd name="connsiteX4" fmla="*/ 0 w 12192000"/>
              <a:gd name="connsiteY4" fmla="*/ 6858000 h 6858000"/>
              <a:gd name="connsiteX5" fmla="*/ 0 w 12192000"/>
              <a:gd name="connsiteY5" fmla="*/ 6089634 h 6858000"/>
              <a:gd name="connsiteX6" fmla="*/ 3284 w 12192000"/>
              <a:gd name="connsiteY6" fmla="*/ 6081001 h 6858000"/>
              <a:gd name="connsiteX7" fmla="*/ 208318 w 12192000"/>
              <a:gd name="connsiteY7" fmla="*/ 5663571 h 6858000"/>
              <a:gd name="connsiteX8" fmla="*/ 2466868 w 12192000"/>
              <a:gd name="connsiteY8" fmla="*/ 3280365 h 6858000"/>
              <a:gd name="connsiteX9" fmla="*/ 5859655 w 12192000"/>
              <a:gd name="connsiteY9" fmla="*/ 1043504 h 6858000"/>
              <a:gd name="connsiteX10" fmla="*/ 8002287 w 12192000"/>
              <a:gd name="connsiteY10" fmla="*/ 373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8122584" y="0"/>
                </a:moveTo>
                <a:lnTo>
                  <a:pt x="12192000" y="0"/>
                </a:lnTo>
                <a:lnTo>
                  <a:pt x="12192000" y="4873590"/>
                </a:lnTo>
                <a:lnTo>
                  <a:pt x="10378112" y="6858000"/>
                </a:lnTo>
                <a:lnTo>
                  <a:pt x="0" y="6858000"/>
                </a:lnTo>
                <a:lnTo>
                  <a:pt x="0" y="6089634"/>
                </a:lnTo>
                <a:lnTo>
                  <a:pt x="3284" y="6081001"/>
                </a:lnTo>
                <a:cubicBezTo>
                  <a:pt x="61888" y="5940761"/>
                  <a:pt x="130457" y="5801643"/>
                  <a:pt x="208318" y="5663571"/>
                </a:cubicBezTo>
                <a:cubicBezTo>
                  <a:pt x="675237" y="4835483"/>
                  <a:pt x="1476533" y="4045730"/>
                  <a:pt x="2466868" y="3280365"/>
                </a:cubicBezTo>
                <a:cubicBezTo>
                  <a:pt x="3457206" y="2515002"/>
                  <a:pt x="4636583" y="1774030"/>
                  <a:pt x="5859655" y="1043504"/>
                </a:cubicBezTo>
                <a:cubicBezTo>
                  <a:pt x="6636899" y="579200"/>
                  <a:pt x="7344556" y="254766"/>
                  <a:pt x="8002287" y="37397"/>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D2088EB-F82A-4CF7-A658-5EB0B344D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371" y="0"/>
            <a:ext cx="7017182" cy="6858000"/>
          </a:xfrm>
          <a:custGeom>
            <a:avLst/>
            <a:gdLst>
              <a:gd name="connsiteX0" fmla="*/ 7017182 w 11818630"/>
              <a:gd name="connsiteY0" fmla="*/ 0 h 6858000"/>
              <a:gd name="connsiteX1" fmla="*/ 11818630 w 11818630"/>
              <a:gd name="connsiteY1" fmla="*/ 0 h 6858000"/>
              <a:gd name="connsiteX2" fmla="*/ 11818630 w 11818630"/>
              <a:gd name="connsiteY2" fmla="*/ 4489505 h 6858000"/>
              <a:gd name="connsiteX3" fmla="*/ 11816460 w 11818630"/>
              <a:gd name="connsiteY3" fmla="*/ 4492187 h 6858000"/>
              <a:gd name="connsiteX4" fmla="*/ 10354815 w 11818630"/>
              <a:gd name="connsiteY4" fmla="*/ 6321870 h 6858000"/>
              <a:gd name="connsiteX5" fmla="*/ 9928370 w 11818630"/>
              <a:gd name="connsiteY5" fmla="*/ 6858000 h 6858000"/>
              <a:gd name="connsiteX6" fmla="*/ 0 w 11818630"/>
              <a:gd name="connsiteY6" fmla="*/ 6858000 h 6858000"/>
              <a:gd name="connsiteX7" fmla="*/ 15548 w 11818630"/>
              <a:gd name="connsiteY7" fmla="*/ 6741317 h 6858000"/>
              <a:gd name="connsiteX8" fmla="*/ 387858 w 11818630"/>
              <a:gd name="connsiteY8" fmla="*/ 5632555 h 6858000"/>
              <a:gd name="connsiteX9" fmla="*/ 2494163 w 11818630"/>
              <a:gd name="connsiteY9" fmla="*/ 3131046 h 6858000"/>
              <a:gd name="connsiteX10" fmla="*/ 5658249 w 11818630"/>
              <a:gd name="connsiteY10" fmla="*/ 783147 h 6858000"/>
              <a:gd name="connsiteX11" fmla="*/ 6840702 w 11818630"/>
              <a:gd name="connsiteY11" fmla="*/ 85078 h 6858000"/>
              <a:gd name="connsiteX0" fmla="*/ 0 w 11818630"/>
              <a:gd name="connsiteY0" fmla="*/ 6858000 h 6949440"/>
              <a:gd name="connsiteX1" fmla="*/ 15548 w 11818630"/>
              <a:gd name="connsiteY1" fmla="*/ 6741317 h 6949440"/>
              <a:gd name="connsiteX2" fmla="*/ 387858 w 11818630"/>
              <a:gd name="connsiteY2" fmla="*/ 5632555 h 6949440"/>
              <a:gd name="connsiteX3" fmla="*/ 2494163 w 11818630"/>
              <a:gd name="connsiteY3" fmla="*/ 3131046 h 6949440"/>
              <a:gd name="connsiteX4" fmla="*/ 5658249 w 11818630"/>
              <a:gd name="connsiteY4" fmla="*/ 783147 h 6949440"/>
              <a:gd name="connsiteX5" fmla="*/ 6840702 w 11818630"/>
              <a:gd name="connsiteY5" fmla="*/ 85078 h 6949440"/>
              <a:gd name="connsiteX6" fmla="*/ 7017182 w 11818630"/>
              <a:gd name="connsiteY6" fmla="*/ 0 h 6949440"/>
              <a:gd name="connsiteX7" fmla="*/ 11818630 w 11818630"/>
              <a:gd name="connsiteY7" fmla="*/ 0 h 6949440"/>
              <a:gd name="connsiteX8" fmla="*/ 11818630 w 11818630"/>
              <a:gd name="connsiteY8" fmla="*/ 4489505 h 6949440"/>
              <a:gd name="connsiteX9" fmla="*/ 11816460 w 11818630"/>
              <a:gd name="connsiteY9" fmla="*/ 4492187 h 6949440"/>
              <a:gd name="connsiteX10" fmla="*/ 10354815 w 11818630"/>
              <a:gd name="connsiteY10" fmla="*/ 6321870 h 6949440"/>
              <a:gd name="connsiteX11" fmla="*/ 10019810 w 11818630"/>
              <a:gd name="connsiteY11" fmla="*/ 6949440 h 6949440"/>
              <a:gd name="connsiteX0" fmla="*/ 0 w 11818630"/>
              <a:gd name="connsiteY0" fmla="*/ 6858000 h 6886066"/>
              <a:gd name="connsiteX1" fmla="*/ 15548 w 11818630"/>
              <a:gd name="connsiteY1" fmla="*/ 6741317 h 6886066"/>
              <a:gd name="connsiteX2" fmla="*/ 387858 w 11818630"/>
              <a:gd name="connsiteY2" fmla="*/ 5632555 h 6886066"/>
              <a:gd name="connsiteX3" fmla="*/ 2494163 w 11818630"/>
              <a:gd name="connsiteY3" fmla="*/ 3131046 h 6886066"/>
              <a:gd name="connsiteX4" fmla="*/ 5658249 w 11818630"/>
              <a:gd name="connsiteY4" fmla="*/ 783147 h 6886066"/>
              <a:gd name="connsiteX5" fmla="*/ 6840702 w 11818630"/>
              <a:gd name="connsiteY5" fmla="*/ 85078 h 6886066"/>
              <a:gd name="connsiteX6" fmla="*/ 7017182 w 11818630"/>
              <a:gd name="connsiteY6" fmla="*/ 0 h 6886066"/>
              <a:gd name="connsiteX7" fmla="*/ 11818630 w 11818630"/>
              <a:gd name="connsiteY7" fmla="*/ 0 h 6886066"/>
              <a:gd name="connsiteX8" fmla="*/ 11818630 w 11818630"/>
              <a:gd name="connsiteY8" fmla="*/ 4489505 h 6886066"/>
              <a:gd name="connsiteX9" fmla="*/ 11816460 w 11818630"/>
              <a:gd name="connsiteY9" fmla="*/ 4492187 h 6886066"/>
              <a:gd name="connsiteX10" fmla="*/ 10354815 w 11818630"/>
              <a:gd name="connsiteY10" fmla="*/ 6321870 h 6886066"/>
              <a:gd name="connsiteX11" fmla="*/ 9902115 w 11818630"/>
              <a:gd name="connsiteY11" fmla="*/ 6886066 h 6886066"/>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0 h 6858000"/>
              <a:gd name="connsiteX8" fmla="*/ 11818630 w 11818630"/>
              <a:gd name="connsiteY8" fmla="*/ 4489505 h 6858000"/>
              <a:gd name="connsiteX9" fmla="*/ 11816460 w 11818630"/>
              <a:gd name="connsiteY9" fmla="*/ 4492187 h 6858000"/>
              <a:gd name="connsiteX10" fmla="*/ 10354815 w 11818630"/>
              <a:gd name="connsiteY10" fmla="*/ 6321870 h 6858000"/>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0 h 6858000"/>
              <a:gd name="connsiteX8" fmla="*/ 11818630 w 11818630"/>
              <a:gd name="connsiteY8" fmla="*/ 4489505 h 6858000"/>
              <a:gd name="connsiteX9" fmla="*/ 11816460 w 11818630"/>
              <a:gd name="connsiteY9" fmla="*/ 4492187 h 6858000"/>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0 h 6858000"/>
              <a:gd name="connsiteX8" fmla="*/ 11818630 w 11818630"/>
              <a:gd name="connsiteY8" fmla="*/ 4489505 h 6858000"/>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4489505 h 6858000"/>
              <a:gd name="connsiteX0" fmla="*/ 0 w 7017182"/>
              <a:gd name="connsiteY0" fmla="*/ 6858000 h 6858000"/>
              <a:gd name="connsiteX1" fmla="*/ 15548 w 7017182"/>
              <a:gd name="connsiteY1" fmla="*/ 6741317 h 6858000"/>
              <a:gd name="connsiteX2" fmla="*/ 387858 w 7017182"/>
              <a:gd name="connsiteY2" fmla="*/ 5632555 h 6858000"/>
              <a:gd name="connsiteX3" fmla="*/ 2494163 w 7017182"/>
              <a:gd name="connsiteY3" fmla="*/ 3131046 h 6858000"/>
              <a:gd name="connsiteX4" fmla="*/ 5658249 w 7017182"/>
              <a:gd name="connsiteY4" fmla="*/ 783147 h 6858000"/>
              <a:gd name="connsiteX5" fmla="*/ 6840702 w 7017182"/>
              <a:gd name="connsiteY5" fmla="*/ 85078 h 6858000"/>
              <a:gd name="connsiteX6" fmla="*/ 7017182 w 701718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7182" h="6858000">
                <a:moveTo>
                  <a:pt x="0" y="6858000"/>
                </a:moveTo>
                <a:lnTo>
                  <a:pt x="15548" y="6741317"/>
                </a:lnTo>
                <a:cubicBezTo>
                  <a:pt x="78957" y="6364051"/>
                  <a:pt x="206325" y="5994870"/>
                  <a:pt x="387858" y="5632555"/>
                </a:cubicBezTo>
                <a:cubicBezTo>
                  <a:pt x="823302" y="4763361"/>
                  <a:pt x="1570584" y="3934404"/>
                  <a:pt x="2494163" y="3131046"/>
                </a:cubicBezTo>
                <a:cubicBezTo>
                  <a:pt x="3417744" y="2327690"/>
                  <a:pt x="4517622" y="1549936"/>
                  <a:pt x="5658249" y="783147"/>
                </a:cubicBezTo>
                <a:cubicBezTo>
                  <a:pt x="6072451" y="504660"/>
                  <a:pt x="6465461" y="274112"/>
                  <a:pt x="6840702" y="85078"/>
                </a:cubicBezTo>
                <a:lnTo>
                  <a:pt x="7017182" y="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2" name="Title 1">
            <a:extLst>
              <a:ext uri="{FF2B5EF4-FFF2-40B4-BE49-F238E27FC236}">
                <a16:creationId xmlns:a16="http://schemas.microsoft.com/office/drawing/2014/main" id="{A3AF0934-87E9-4EE3-84F2-DFD435A36412}"/>
              </a:ext>
            </a:extLst>
          </p:cNvPr>
          <p:cNvSpPr>
            <a:spLocks noGrp="1"/>
          </p:cNvSpPr>
          <p:nvPr>
            <p:ph type="title"/>
          </p:nvPr>
        </p:nvSpPr>
        <p:spPr>
          <a:xfrm>
            <a:off x="718750" y="762000"/>
            <a:ext cx="3048001" cy="2286000"/>
          </a:xfrm>
        </p:spPr>
        <p:txBody>
          <a:bodyPr anchor="t">
            <a:normAutofit/>
          </a:bodyPr>
          <a:lstStyle/>
          <a:p>
            <a:r>
              <a:rPr lang="en-GB" sz="3200">
                <a:latin typeface="Aharoni" panose="02010803020104030203" pitchFamily="2" charset="-79"/>
                <a:cs typeface="Aharoni" panose="02010803020104030203" pitchFamily="2" charset="-79"/>
              </a:rPr>
              <a:t>Conclusion</a:t>
            </a:r>
          </a:p>
        </p:txBody>
      </p:sp>
      <p:sp>
        <p:nvSpPr>
          <p:cNvPr id="15" name="Freeform: Shape 14">
            <a:extLst>
              <a:ext uri="{FF2B5EF4-FFF2-40B4-BE49-F238E27FC236}">
                <a16:creationId xmlns:a16="http://schemas.microsoft.com/office/drawing/2014/main" id="{EDA32667-BAAD-4252-B7F6-CDABAD11D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75486" y="4489505"/>
            <a:ext cx="1916515" cy="2396561"/>
          </a:xfrm>
          <a:custGeom>
            <a:avLst/>
            <a:gdLst>
              <a:gd name="connsiteX0" fmla="*/ 7017182 w 11818630"/>
              <a:gd name="connsiteY0" fmla="*/ 0 h 6858000"/>
              <a:gd name="connsiteX1" fmla="*/ 11818630 w 11818630"/>
              <a:gd name="connsiteY1" fmla="*/ 0 h 6858000"/>
              <a:gd name="connsiteX2" fmla="*/ 11818630 w 11818630"/>
              <a:gd name="connsiteY2" fmla="*/ 4489505 h 6858000"/>
              <a:gd name="connsiteX3" fmla="*/ 11816460 w 11818630"/>
              <a:gd name="connsiteY3" fmla="*/ 4492187 h 6858000"/>
              <a:gd name="connsiteX4" fmla="*/ 10354815 w 11818630"/>
              <a:gd name="connsiteY4" fmla="*/ 6321870 h 6858000"/>
              <a:gd name="connsiteX5" fmla="*/ 9928370 w 11818630"/>
              <a:gd name="connsiteY5" fmla="*/ 6858000 h 6858000"/>
              <a:gd name="connsiteX6" fmla="*/ 0 w 11818630"/>
              <a:gd name="connsiteY6" fmla="*/ 6858000 h 6858000"/>
              <a:gd name="connsiteX7" fmla="*/ 15548 w 11818630"/>
              <a:gd name="connsiteY7" fmla="*/ 6741317 h 6858000"/>
              <a:gd name="connsiteX8" fmla="*/ 387858 w 11818630"/>
              <a:gd name="connsiteY8" fmla="*/ 5632555 h 6858000"/>
              <a:gd name="connsiteX9" fmla="*/ 2494163 w 11818630"/>
              <a:gd name="connsiteY9" fmla="*/ 3131046 h 6858000"/>
              <a:gd name="connsiteX10" fmla="*/ 5658249 w 11818630"/>
              <a:gd name="connsiteY10" fmla="*/ 783147 h 6858000"/>
              <a:gd name="connsiteX11" fmla="*/ 6840702 w 11818630"/>
              <a:gd name="connsiteY11" fmla="*/ 85078 h 6858000"/>
              <a:gd name="connsiteX0" fmla="*/ 0 w 11818630"/>
              <a:gd name="connsiteY0" fmla="*/ 6858000 h 6949440"/>
              <a:gd name="connsiteX1" fmla="*/ 15548 w 11818630"/>
              <a:gd name="connsiteY1" fmla="*/ 6741317 h 6949440"/>
              <a:gd name="connsiteX2" fmla="*/ 387858 w 11818630"/>
              <a:gd name="connsiteY2" fmla="*/ 5632555 h 6949440"/>
              <a:gd name="connsiteX3" fmla="*/ 2494163 w 11818630"/>
              <a:gd name="connsiteY3" fmla="*/ 3131046 h 6949440"/>
              <a:gd name="connsiteX4" fmla="*/ 5658249 w 11818630"/>
              <a:gd name="connsiteY4" fmla="*/ 783147 h 6949440"/>
              <a:gd name="connsiteX5" fmla="*/ 6840702 w 11818630"/>
              <a:gd name="connsiteY5" fmla="*/ 85078 h 6949440"/>
              <a:gd name="connsiteX6" fmla="*/ 7017182 w 11818630"/>
              <a:gd name="connsiteY6" fmla="*/ 0 h 6949440"/>
              <a:gd name="connsiteX7" fmla="*/ 11818630 w 11818630"/>
              <a:gd name="connsiteY7" fmla="*/ 0 h 6949440"/>
              <a:gd name="connsiteX8" fmla="*/ 11818630 w 11818630"/>
              <a:gd name="connsiteY8" fmla="*/ 4489505 h 6949440"/>
              <a:gd name="connsiteX9" fmla="*/ 11816460 w 11818630"/>
              <a:gd name="connsiteY9" fmla="*/ 4492187 h 6949440"/>
              <a:gd name="connsiteX10" fmla="*/ 10354815 w 11818630"/>
              <a:gd name="connsiteY10" fmla="*/ 6321870 h 6949440"/>
              <a:gd name="connsiteX11" fmla="*/ 10019810 w 11818630"/>
              <a:gd name="connsiteY11" fmla="*/ 6949440 h 6949440"/>
              <a:gd name="connsiteX0" fmla="*/ 0 w 11818630"/>
              <a:gd name="connsiteY0" fmla="*/ 6858000 h 6886066"/>
              <a:gd name="connsiteX1" fmla="*/ 15548 w 11818630"/>
              <a:gd name="connsiteY1" fmla="*/ 6741317 h 6886066"/>
              <a:gd name="connsiteX2" fmla="*/ 387858 w 11818630"/>
              <a:gd name="connsiteY2" fmla="*/ 5632555 h 6886066"/>
              <a:gd name="connsiteX3" fmla="*/ 2494163 w 11818630"/>
              <a:gd name="connsiteY3" fmla="*/ 3131046 h 6886066"/>
              <a:gd name="connsiteX4" fmla="*/ 5658249 w 11818630"/>
              <a:gd name="connsiteY4" fmla="*/ 783147 h 6886066"/>
              <a:gd name="connsiteX5" fmla="*/ 6840702 w 11818630"/>
              <a:gd name="connsiteY5" fmla="*/ 85078 h 6886066"/>
              <a:gd name="connsiteX6" fmla="*/ 7017182 w 11818630"/>
              <a:gd name="connsiteY6" fmla="*/ 0 h 6886066"/>
              <a:gd name="connsiteX7" fmla="*/ 11818630 w 11818630"/>
              <a:gd name="connsiteY7" fmla="*/ 0 h 6886066"/>
              <a:gd name="connsiteX8" fmla="*/ 11818630 w 11818630"/>
              <a:gd name="connsiteY8" fmla="*/ 4489505 h 6886066"/>
              <a:gd name="connsiteX9" fmla="*/ 11816460 w 11818630"/>
              <a:gd name="connsiteY9" fmla="*/ 4492187 h 6886066"/>
              <a:gd name="connsiteX10" fmla="*/ 10354815 w 11818630"/>
              <a:gd name="connsiteY10" fmla="*/ 6321870 h 6886066"/>
              <a:gd name="connsiteX11" fmla="*/ 9902115 w 11818630"/>
              <a:gd name="connsiteY11" fmla="*/ 6886066 h 6886066"/>
              <a:gd name="connsiteX0" fmla="*/ 0 w 11818630"/>
              <a:gd name="connsiteY0" fmla="*/ 6858000 h 6886066"/>
              <a:gd name="connsiteX1" fmla="*/ 15548 w 11818630"/>
              <a:gd name="connsiteY1" fmla="*/ 6741317 h 6886066"/>
              <a:gd name="connsiteX2" fmla="*/ 387858 w 11818630"/>
              <a:gd name="connsiteY2" fmla="*/ 5632555 h 6886066"/>
              <a:gd name="connsiteX3" fmla="*/ 2494163 w 11818630"/>
              <a:gd name="connsiteY3" fmla="*/ 3131046 h 6886066"/>
              <a:gd name="connsiteX4" fmla="*/ 5658249 w 11818630"/>
              <a:gd name="connsiteY4" fmla="*/ 783147 h 6886066"/>
              <a:gd name="connsiteX5" fmla="*/ 6840702 w 11818630"/>
              <a:gd name="connsiteY5" fmla="*/ 85078 h 6886066"/>
              <a:gd name="connsiteX6" fmla="*/ 11818630 w 11818630"/>
              <a:gd name="connsiteY6" fmla="*/ 0 h 6886066"/>
              <a:gd name="connsiteX7" fmla="*/ 11818630 w 11818630"/>
              <a:gd name="connsiteY7" fmla="*/ 4489505 h 6886066"/>
              <a:gd name="connsiteX8" fmla="*/ 11816460 w 11818630"/>
              <a:gd name="connsiteY8" fmla="*/ 4492187 h 6886066"/>
              <a:gd name="connsiteX9" fmla="*/ 10354815 w 11818630"/>
              <a:gd name="connsiteY9" fmla="*/ 6321870 h 6886066"/>
              <a:gd name="connsiteX10" fmla="*/ 9902115 w 11818630"/>
              <a:gd name="connsiteY10" fmla="*/ 6886066 h 6886066"/>
              <a:gd name="connsiteX0" fmla="*/ 0 w 11818630"/>
              <a:gd name="connsiteY0" fmla="*/ 7069778 h 7097844"/>
              <a:gd name="connsiteX1" fmla="*/ 15548 w 11818630"/>
              <a:gd name="connsiteY1" fmla="*/ 6953095 h 7097844"/>
              <a:gd name="connsiteX2" fmla="*/ 387858 w 11818630"/>
              <a:gd name="connsiteY2" fmla="*/ 5844333 h 7097844"/>
              <a:gd name="connsiteX3" fmla="*/ 2494163 w 11818630"/>
              <a:gd name="connsiteY3" fmla="*/ 3342824 h 7097844"/>
              <a:gd name="connsiteX4" fmla="*/ 5658249 w 11818630"/>
              <a:gd name="connsiteY4" fmla="*/ 994925 h 7097844"/>
              <a:gd name="connsiteX5" fmla="*/ 11818630 w 11818630"/>
              <a:gd name="connsiteY5" fmla="*/ 211778 h 7097844"/>
              <a:gd name="connsiteX6" fmla="*/ 11818630 w 11818630"/>
              <a:gd name="connsiteY6" fmla="*/ 4701283 h 7097844"/>
              <a:gd name="connsiteX7" fmla="*/ 11816460 w 11818630"/>
              <a:gd name="connsiteY7" fmla="*/ 4703965 h 7097844"/>
              <a:gd name="connsiteX8" fmla="*/ 10354815 w 11818630"/>
              <a:gd name="connsiteY8" fmla="*/ 6533648 h 7097844"/>
              <a:gd name="connsiteX9" fmla="*/ 9902115 w 11818630"/>
              <a:gd name="connsiteY9" fmla="*/ 7097844 h 7097844"/>
              <a:gd name="connsiteX0" fmla="*/ 0 w 11818630"/>
              <a:gd name="connsiteY0" fmla="*/ 6872876 h 6900942"/>
              <a:gd name="connsiteX1" fmla="*/ 15548 w 11818630"/>
              <a:gd name="connsiteY1" fmla="*/ 6756193 h 6900942"/>
              <a:gd name="connsiteX2" fmla="*/ 387858 w 11818630"/>
              <a:gd name="connsiteY2" fmla="*/ 5647431 h 6900942"/>
              <a:gd name="connsiteX3" fmla="*/ 2494163 w 11818630"/>
              <a:gd name="connsiteY3" fmla="*/ 3145922 h 6900942"/>
              <a:gd name="connsiteX4" fmla="*/ 11818630 w 11818630"/>
              <a:gd name="connsiteY4" fmla="*/ 14876 h 6900942"/>
              <a:gd name="connsiteX5" fmla="*/ 11818630 w 11818630"/>
              <a:gd name="connsiteY5" fmla="*/ 4504381 h 6900942"/>
              <a:gd name="connsiteX6" fmla="*/ 11816460 w 11818630"/>
              <a:gd name="connsiteY6" fmla="*/ 4507063 h 6900942"/>
              <a:gd name="connsiteX7" fmla="*/ 10354815 w 11818630"/>
              <a:gd name="connsiteY7" fmla="*/ 6336746 h 6900942"/>
              <a:gd name="connsiteX8" fmla="*/ 9902115 w 11818630"/>
              <a:gd name="connsiteY8" fmla="*/ 6900942 h 6900942"/>
              <a:gd name="connsiteX0" fmla="*/ 577707 w 12396337"/>
              <a:gd name="connsiteY0" fmla="*/ 6858000 h 6886066"/>
              <a:gd name="connsiteX1" fmla="*/ 593255 w 12396337"/>
              <a:gd name="connsiteY1" fmla="*/ 6741317 h 6886066"/>
              <a:gd name="connsiteX2" fmla="*/ 965565 w 12396337"/>
              <a:gd name="connsiteY2" fmla="*/ 5632555 h 6886066"/>
              <a:gd name="connsiteX3" fmla="*/ 12396337 w 12396337"/>
              <a:gd name="connsiteY3" fmla="*/ 0 h 6886066"/>
              <a:gd name="connsiteX4" fmla="*/ 12396337 w 12396337"/>
              <a:gd name="connsiteY4" fmla="*/ 4489505 h 6886066"/>
              <a:gd name="connsiteX5" fmla="*/ 12394167 w 12396337"/>
              <a:gd name="connsiteY5" fmla="*/ 4492187 h 6886066"/>
              <a:gd name="connsiteX6" fmla="*/ 10932522 w 12396337"/>
              <a:gd name="connsiteY6" fmla="*/ 6321870 h 6886066"/>
              <a:gd name="connsiteX7" fmla="*/ 10479822 w 12396337"/>
              <a:gd name="connsiteY7" fmla="*/ 6886066 h 6886066"/>
              <a:gd name="connsiteX0" fmla="*/ 0 w 11818630"/>
              <a:gd name="connsiteY0" fmla="*/ 6858000 h 6886066"/>
              <a:gd name="connsiteX1" fmla="*/ 387858 w 11818630"/>
              <a:gd name="connsiteY1" fmla="*/ 5632555 h 6886066"/>
              <a:gd name="connsiteX2" fmla="*/ 11818630 w 11818630"/>
              <a:gd name="connsiteY2" fmla="*/ 0 h 6886066"/>
              <a:gd name="connsiteX3" fmla="*/ 11818630 w 11818630"/>
              <a:gd name="connsiteY3" fmla="*/ 4489505 h 6886066"/>
              <a:gd name="connsiteX4" fmla="*/ 11816460 w 11818630"/>
              <a:gd name="connsiteY4" fmla="*/ 4492187 h 6886066"/>
              <a:gd name="connsiteX5" fmla="*/ 10354815 w 11818630"/>
              <a:gd name="connsiteY5" fmla="*/ 6321870 h 6886066"/>
              <a:gd name="connsiteX6" fmla="*/ 9902115 w 11818630"/>
              <a:gd name="connsiteY6" fmla="*/ 6886066 h 6886066"/>
              <a:gd name="connsiteX0" fmla="*/ 0 w 11818630"/>
              <a:gd name="connsiteY0" fmla="*/ 6858000 h 6886066"/>
              <a:gd name="connsiteX1" fmla="*/ 11818630 w 11818630"/>
              <a:gd name="connsiteY1" fmla="*/ 0 h 6886066"/>
              <a:gd name="connsiteX2" fmla="*/ 11818630 w 11818630"/>
              <a:gd name="connsiteY2" fmla="*/ 4489505 h 6886066"/>
              <a:gd name="connsiteX3" fmla="*/ 11816460 w 11818630"/>
              <a:gd name="connsiteY3" fmla="*/ 4492187 h 6886066"/>
              <a:gd name="connsiteX4" fmla="*/ 10354815 w 11818630"/>
              <a:gd name="connsiteY4" fmla="*/ 6321870 h 6886066"/>
              <a:gd name="connsiteX5" fmla="*/ 9902115 w 11818630"/>
              <a:gd name="connsiteY5" fmla="*/ 6886066 h 6886066"/>
              <a:gd name="connsiteX0" fmla="*/ 1916515 w 1916515"/>
              <a:gd name="connsiteY0" fmla="*/ 0 h 6886066"/>
              <a:gd name="connsiteX1" fmla="*/ 1916515 w 1916515"/>
              <a:gd name="connsiteY1" fmla="*/ 4489505 h 6886066"/>
              <a:gd name="connsiteX2" fmla="*/ 1914345 w 1916515"/>
              <a:gd name="connsiteY2" fmla="*/ 4492187 h 6886066"/>
              <a:gd name="connsiteX3" fmla="*/ 452700 w 1916515"/>
              <a:gd name="connsiteY3" fmla="*/ 6321870 h 6886066"/>
              <a:gd name="connsiteX4" fmla="*/ 0 w 1916515"/>
              <a:gd name="connsiteY4" fmla="*/ 6886066 h 6886066"/>
              <a:gd name="connsiteX0" fmla="*/ 1916515 w 1916515"/>
              <a:gd name="connsiteY0" fmla="*/ 0 h 2396561"/>
              <a:gd name="connsiteX1" fmla="*/ 1914345 w 1916515"/>
              <a:gd name="connsiteY1" fmla="*/ 2682 h 2396561"/>
              <a:gd name="connsiteX2" fmla="*/ 452700 w 1916515"/>
              <a:gd name="connsiteY2" fmla="*/ 1832365 h 2396561"/>
              <a:gd name="connsiteX3" fmla="*/ 0 w 1916515"/>
              <a:gd name="connsiteY3" fmla="*/ 2396561 h 2396561"/>
            </a:gdLst>
            <a:ahLst/>
            <a:cxnLst>
              <a:cxn ang="0">
                <a:pos x="connsiteX0" y="connsiteY0"/>
              </a:cxn>
              <a:cxn ang="0">
                <a:pos x="connsiteX1" y="connsiteY1"/>
              </a:cxn>
              <a:cxn ang="0">
                <a:pos x="connsiteX2" y="connsiteY2"/>
              </a:cxn>
              <a:cxn ang="0">
                <a:pos x="connsiteX3" y="connsiteY3"/>
              </a:cxn>
            </a:cxnLst>
            <a:rect l="l" t="t" r="r" b="b"/>
            <a:pathLst>
              <a:path w="1916515" h="2396561">
                <a:moveTo>
                  <a:pt x="1916515" y="0"/>
                </a:moveTo>
                <a:lnTo>
                  <a:pt x="1914345" y="2682"/>
                </a:lnTo>
                <a:cubicBezTo>
                  <a:pt x="1430582" y="598348"/>
                  <a:pt x="941296" y="1216779"/>
                  <a:pt x="452700" y="1832365"/>
                </a:cubicBezTo>
                <a:cubicBezTo>
                  <a:pt x="310552" y="2011075"/>
                  <a:pt x="0" y="2396561"/>
                  <a:pt x="0" y="2396561"/>
                </a:cubicBez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graphicFrame>
        <p:nvGraphicFramePr>
          <p:cNvPr id="5" name="Content Placeholder 2">
            <a:extLst>
              <a:ext uri="{FF2B5EF4-FFF2-40B4-BE49-F238E27FC236}">
                <a16:creationId xmlns:a16="http://schemas.microsoft.com/office/drawing/2014/main" id="{D36C0821-F08F-4607-92E9-856F8DC16CA5}"/>
              </a:ext>
            </a:extLst>
          </p:cNvPr>
          <p:cNvGraphicFramePr>
            <a:graphicFrameLocks noGrp="1"/>
          </p:cNvGraphicFramePr>
          <p:nvPr>
            <p:ph idx="1"/>
            <p:extLst>
              <p:ext uri="{D42A27DB-BD31-4B8C-83A1-F6EECF244321}">
                <p14:modId xmlns:p14="http://schemas.microsoft.com/office/powerpoint/2010/main" val="339937101"/>
              </p:ext>
            </p:extLst>
          </p:nvPr>
        </p:nvGraphicFramePr>
        <p:xfrm>
          <a:off x="4572000" y="1652530"/>
          <a:ext cx="6858000" cy="499064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6" name="Audio 5">
            <a:hlinkClick r:id="" action="ppaction://media"/>
            <a:extLst>
              <a:ext uri="{FF2B5EF4-FFF2-40B4-BE49-F238E27FC236}">
                <a16:creationId xmlns:a16="http://schemas.microsoft.com/office/drawing/2014/main" id="{AF59D04C-4047-4F8B-B6C0-6A8616062FEA}"/>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98436144"/>
      </p:ext>
    </p:extLst>
  </p:cSld>
  <p:clrMapOvr>
    <a:masterClrMapping/>
  </p:clrMapOvr>
  <mc:AlternateContent xmlns:mc="http://schemas.openxmlformats.org/markup-compatibility/2006" xmlns:p14="http://schemas.microsoft.com/office/powerpoint/2010/main">
    <mc:Choice Requires="p14">
      <p:transition spd="slow" p14:dur="2000" advTm="25936"/>
    </mc:Choice>
    <mc:Fallback xmlns="">
      <p:transition spd="slow" advTm="25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bldLst>
      <p:bldGraphic spid="5"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E69FB-0C7A-471C-8B91-20B3E3E19F23}"/>
              </a:ext>
            </a:extLst>
          </p:cNvPr>
          <p:cNvSpPr>
            <a:spLocks noGrp="1"/>
          </p:cNvSpPr>
          <p:nvPr>
            <p:ph type="title"/>
          </p:nvPr>
        </p:nvSpPr>
        <p:spPr>
          <a:xfrm>
            <a:off x="762000" y="121186"/>
            <a:ext cx="10668000" cy="1762698"/>
          </a:xfrm>
        </p:spPr>
        <p:txBody>
          <a:bodyPr/>
          <a:lstStyle/>
          <a:p>
            <a:pPr algn="ctr"/>
            <a:r>
              <a:rPr lang="en-GB" altLang="en-US" sz="4400" dirty="0">
                <a:solidFill>
                  <a:srgbClr val="92D050"/>
                </a:solidFill>
              </a:rPr>
              <a:t>To research subject requirements (what college courses require specific subjects) </a:t>
            </a:r>
            <a:endParaRPr lang="en-GB" dirty="0">
              <a:solidFill>
                <a:srgbClr val="92D050"/>
              </a:solidFill>
            </a:endParaRPr>
          </a:p>
        </p:txBody>
      </p:sp>
      <p:sp>
        <p:nvSpPr>
          <p:cNvPr id="3" name="Content Placeholder 2">
            <a:extLst>
              <a:ext uri="{FF2B5EF4-FFF2-40B4-BE49-F238E27FC236}">
                <a16:creationId xmlns:a16="http://schemas.microsoft.com/office/drawing/2014/main" id="{BEE780BA-2E9E-4F42-9090-675E82A1E16B}"/>
              </a:ext>
            </a:extLst>
          </p:cNvPr>
          <p:cNvSpPr>
            <a:spLocks noGrp="1"/>
          </p:cNvSpPr>
          <p:nvPr>
            <p:ph idx="1"/>
          </p:nvPr>
        </p:nvSpPr>
        <p:spPr>
          <a:xfrm>
            <a:off x="762000" y="1883884"/>
            <a:ext cx="10668000" cy="4527933"/>
          </a:xfrm>
        </p:spPr>
        <p:txBody>
          <a:bodyPr/>
          <a:lstStyle/>
          <a:p>
            <a:r>
              <a:rPr lang="en-GB" altLang="en-US" dirty="0">
                <a:solidFill>
                  <a:schemeClr val="bg1"/>
                </a:solidFill>
                <a:latin typeface="Aharoni" panose="02010803020104030203" pitchFamily="2" charset="-79"/>
                <a:cs typeface="Aharoni" panose="02010803020104030203" pitchFamily="2" charset="-79"/>
              </a:rPr>
              <a:t>Go to: </a:t>
            </a:r>
            <a:r>
              <a:rPr lang="en-GB" altLang="en-US" dirty="0">
                <a:solidFill>
                  <a:srgbClr val="92D050"/>
                </a:solidFill>
                <a:latin typeface="Aharoni" panose="02010803020104030203" pitchFamily="2" charset="-79"/>
                <a:cs typeface="Aharoni" panose="02010803020104030203" pitchFamily="2" charset="-79"/>
                <a:hlinkClick r:id="rId4">
                  <a:extLst>
                    <a:ext uri="{A12FA001-AC4F-418D-AE19-62706E023703}">
                      <ahyp:hlinkClr xmlns:ahyp="http://schemas.microsoft.com/office/drawing/2018/hyperlinkcolor" val="tx"/>
                    </a:ext>
                  </a:extLst>
                </a:hlinkClick>
              </a:rPr>
              <a:t>www.qualifax.ie</a:t>
            </a:r>
            <a:endParaRPr lang="en-GB" altLang="en-US" dirty="0">
              <a:solidFill>
                <a:srgbClr val="92D050"/>
              </a:solidFill>
              <a:latin typeface="Aharoni" panose="02010803020104030203" pitchFamily="2" charset="-79"/>
              <a:cs typeface="Aharoni" panose="02010803020104030203" pitchFamily="2" charset="-79"/>
            </a:endParaRPr>
          </a:p>
          <a:p>
            <a:r>
              <a:rPr lang="en-GB" altLang="en-US" dirty="0">
                <a:solidFill>
                  <a:schemeClr val="bg1"/>
                </a:solidFill>
                <a:latin typeface="Aharoni" panose="02010803020104030203" pitchFamily="2" charset="-79"/>
                <a:cs typeface="Aharoni" panose="02010803020104030203" pitchFamily="2" charset="-79"/>
              </a:rPr>
              <a:t>Click on the </a:t>
            </a:r>
            <a:r>
              <a:rPr lang="en-GB" altLang="en-US" dirty="0">
                <a:solidFill>
                  <a:srgbClr val="92D050"/>
                </a:solidFill>
                <a:latin typeface="Aharoni" panose="02010803020104030203" pitchFamily="2" charset="-79"/>
                <a:cs typeface="Aharoni" panose="02010803020104030203" pitchFamily="2" charset="-79"/>
              </a:rPr>
              <a:t>Students </a:t>
            </a:r>
            <a:r>
              <a:rPr lang="en-GB" altLang="en-US" dirty="0">
                <a:solidFill>
                  <a:schemeClr val="bg1"/>
                </a:solidFill>
                <a:latin typeface="Aharoni" panose="02010803020104030203" pitchFamily="2" charset="-79"/>
                <a:cs typeface="Aharoni" panose="02010803020104030203" pitchFamily="2" charset="-79"/>
              </a:rPr>
              <a:t>tab</a:t>
            </a:r>
          </a:p>
          <a:p>
            <a:r>
              <a:rPr lang="en-GB" altLang="en-US" dirty="0">
                <a:solidFill>
                  <a:schemeClr val="bg1"/>
                </a:solidFill>
                <a:latin typeface="Aharoni" panose="02010803020104030203" pitchFamily="2" charset="-79"/>
                <a:cs typeface="Aharoni" panose="02010803020104030203" pitchFamily="2" charset="-79"/>
              </a:rPr>
              <a:t>Click on </a:t>
            </a:r>
            <a:r>
              <a:rPr lang="en-GB" altLang="en-US" dirty="0">
                <a:solidFill>
                  <a:srgbClr val="92D050"/>
                </a:solidFill>
                <a:latin typeface="Aharoni" panose="02010803020104030203" pitchFamily="2" charset="-79"/>
                <a:cs typeface="Aharoni" panose="02010803020104030203" pitchFamily="2" charset="-79"/>
              </a:rPr>
              <a:t>Subject Choice </a:t>
            </a:r>
            <a:r>
              <a:rPr lang="en-GB" altLang="en-US" dirty="0">
                <a:solidFill>
                  <a:schemeClr val="bg1"/>
                </a:solidFill>
                <a:latin typeface="Aharoni" panose="02010803020104030203" pitchFamily="2" charset="-79"/>
                <a:cs typeface="Aharoni" panose="02010803020104030203" pitchFamily="2" charset="-79"/>
              </a:rPr>
              <a:t>on the right of the screen</a:t>
            </a:r>
          </a:p>
          <a:p>
            <a:r>
              <a:rPr lang="en-GB" altLang="en-US" dirty="0">
                <a:solidFill>
                  <a:schemeClr val="bg1"/>
                </a:solidFill>
                <a:latin typeface="Aharoni" panose="02010803020104030203" pitchFamily="2" charset="-79"/>
                <a:cs typeface="Aharoni" panose="02010803020104030203" pitchFamily="2" charset="-79"/>
              </a:rPr>
              <a:t>Click on </a:t>
            </a:r>
            <a:r>
              <a:rPr lang="en-GB" altLang="en-US" dirty="0">
                <a:solidFill>
                  <a:srgbClr val="92D050"/>
                </a:solidFill>
                <a:latin typeface="Aharoni" panose="02010803020104030203" pitchFamily="2" charset="-79"/>
                <a:cs typeface="Aharoni" panose="02010803020104030203" pitchFamily="2" charset="-79"/>
              </a:rPr>
              <a:t>Subject Requirements Module</a:t>
            </a:r>
          </a:p>
          <a:p>
            <a:r>
              <a:rPr lang="en-GB" altLang="en-US" dirty="0">
                <a:solidFill>
                  <a:schemeClr val="bg1"/>
                </a:solidFill>
                <a:latin typeface="Aharoni" panose="02010803020104030203" pitchFamily="2" charset="-79"/>
                <a:cs typeface="Aharoni" panose="02010803020104030203" pitchFamily="2" charset="-79"/>
              </a:rPr>
              <a:t>Click on </a:t>
            </a:r>
            <a:r>
              <a:rPr lang="en-GB" altLang="en-US" dirty="0">
                <a:solidFill>
                  <a:srgbClr val="92D050"/>
                </a:solidFill>
                <a:latin typeface="Aharoni" panose="02010803020104030203" pitchFamily="2" charset="-79"/>
                <a:cs typeface="Aharoni" panose="02010803020104030203" pitchFamily="2" charset="-79"/>
              </a:rPr>
              <a:t>Leaving Certificate Subjects</a:t>
            </a:r>
          </a:p>
          <a:p>
            <a:endParaRPr lang="en-GB" dirty="0"/>
          </a:p>
        </p:txBody>
      </p:sp>
      <p:pic>
        <p:nvPicPr>
          <p:cNvPr id="5" name="Audio 4">
            <a:hlinkClick r:id="" action="ppaction://media"/>
            <a:extLst>
              <a:ext uri="{FF2B5EF4-FFF2-40B4-BE49-F238E27FC236}">
                <a16:creationId xmlns:a16="http://schemas.microsoft.com/office/drawing/2014/main" id="{F26A0FA0-7DBD-4F54-A922-C992BF91D2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00995318"/>
      </p:ext>
    </p:extLst>
  </p:cSld>
  <p:clrMapOvr>
    <a:masterClrMapping/>
  </p:clrMapOvr>
  <mc:AlternateContent xmlns:mc="http://schemas.openxmlformats.org/markup-compatibility/2006" xmlns:p14="http://schemas.microsoft.com/office/powerpoint/2010/main">
    <mc:Choice Requires="p14">
      <p:transition spd="slow" p14:dur="2000" advTm="29922"/>
    </mc:Choice>
    <mc:Fallback xmlns="">
      <p:transition spd="slow" advTm="29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163D9-D4FC-4842-B176-230CE80DC9C1}"/>
              </a:ext>
            </a:extLst>
          </p:cNvPr>
          <p:cNvSpPr>
            <a:spLocks noGrp="1"/>
          </p:cNvSpPr>
          <p:nvPr>
            <p:ph type="title"/>
          </p:nvPr>
        </p:nvSpPr>
        <p:spPr>
          <a:xfrm>
            <a:off x="762000" y="245327"/>
            <a:ext cx="10668000" cy="1639229"/>
          </a:xfrm>
        </p:spPr>
        <p:txBody>
          <a:bodyPr/>
          <a:lstStyle/>
          <a:p>
            <a:pPr algn="ctr"/>
            <a:r>
              <a:rPr lang="en-GB" dirty="0">
                <a:latin typeface="Aharoni" panose="02010803020104030203" pitchFamily="2" charset="-79"/>
                <a:cs typeface="Aharoni" panose="02010803020104030203" pitchFamily="2" charset="-79"/>
              </a:rPr>
              <a:t>Core Subjects</a:t>
            </a:r>
          </a:p>
        </p:txBody>
      </p:sp>
      <p:sp>
        <p:nvSpPr>
          <p:cNvPr id="3" name="Content Placeholder 2">
            <a:extLst>
              <a:ext uri="{FF2B5EF4-FFF2-40B4-BE49-F238E27FC236}">
                <a16:creationId xmlns:a16="http://schemas.microsoft.com/office/drawing/2014/main" id="{B64BFEFA-FE68-4749-8927-1F86FF936F7F}"/>
              </a:ext>
            </a:extLst>
          </p:cNvPr>
          <p:cNvSpPr>
            <a:spLocks noGrp="1"/>
          </p:cNvSpPr>
          <p:nvPr>
            <p:ph idx="1"/>
          </p:nvPr>
        </p:nvSpPr>
        <p:spPr>
          <a:xfrm>
            <a:off x="762000" y="1538868"/>
            <a:ext cx="10668000" cy="4565215"/>
          </a:xfrm>
        </p:spPr>
        <p:txBody>
          <a:bodyPr>
            <a:normAutofit/>
          </a:bodyPr>
          <a:lstStyle/>
          <a:p>
            <a:r>
              <a:rPr lang="en-GB" sz="3600" dirty="0">
                <a:solidFill>
                  <a:schemeClr val="bg1">
                    <a:alpha val="70000"/>
                  </a:schemeClr>
                </a:solidFill>
                <a:latin typeface="Aharoni" panose="02010803020104030203" pitchFamily="2" charset="-79"/>
                <a:cs typeface="Aharoni" panose="02010803020104030203" pitchFamily="2" charset="-79"/>
              </a:rPr>
              <a:t>Irish</a:t>
            </a:r>
          </a:p>
          <a:p>
            <a:r>
              <a:rPr lang="en-GB" sz="3600" dirty="0">
                <a:solidFill>
                  <a:schemeClr val="bg1">
                    <a:alpha val="70000"/>
                  </a:schemeClr>
                </a:solidFill>
                <a:latin typeface="Aharoni" panose="02010803020104030203" pitchFamily="2" charset="-79"/>
                <a:cs typeface="Aharoni" panose="02010803020104030203" pitchFamily="2" charset="-79"/>
              </a:rPr>
              <a:t>English </a:t>
            </a:r>
          </a:p>
          <a:p>
            <a:r>
              <a:rPr lang="en-GB" sz="3600" dirty="0">
                <a:solidFill>
                  <a:schemeClr val="bg1">
                    <a:alpha val="70000"/>
                  </a:schemeClr>
                </a:solidFill>
                <a:latin typeface="Aharoni" panose="02010803020104030203" pitchFamily="2" charset="-79"/>
                <a:cs typeface="Aharoni" panose="02010803020104030203" pitchFamily="2" charset="-79"/>
              </a:rPr>
              <a:t>Mathematics</a:t>
            </a:r>
          </a:p>
          <a:p>
            <a:pPr marL="0" indent="0" algn="ctr">
              <a:buNone/>
            </a:pPr>
            <a:endParaRPr lang="en-GB" dirty="0">
              <a:latin typeface="Aharoni" panose="02010803020104030203" pitchFamily="2" charset="-79"/>
              <a:cs typeface="Aharoni" panose="02010803020104030203" pitchFamily="2" charset="-79"/>
            </a:endParaRPr>
          </a:p>
          <a:p>
            <a:pPr marL="0" indent="0" algn="ctr">
              <a:buNone/>
            </a:pPr>
            <a:r>
              <a:rPr lang="en-GB" dirty="0">
                <a:latin typeface="Aharoni" panose="02010803020104030203" pitchFamily="2" charset="-79"/>
                <a:cs typeface="Aharoni" panose="02010803020104030203" pitchFamily="2" charset="-79"/>
              </a:rPr>
              <a:t>These subjects are compulsory for all students (except where a student has an official exemption in Irish)</a:t>
            </a:r>
          </a:p>
        </p:txBody>
      </p:sp>
      <p:pic>
        <p:nvPicPr>
          <p:cNvPr id="4" name="Audio 3">
            <a:hlinkClick r:id="" action="ppaction://media"/>
            <a:extLst>
              <a:ext uri="{FF2B5EF4-FFF2-40B4-BE49-F238E27FC236}">
                <a16:creationId xmlns:a16="http://schemas.microsoft.com/office/drawing/2014/main" id="{5A482E70-BDEA-4C29-B466-B55D449A81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91558894"/>
      </p:ext>
    </p:extLst>
  </p:cSld>
  <p:clrMapOvr>
    <a:masterClrMapping/>
  </p:clrMapOvr>
  <mc:AlternateContent xmlns:mc="http://schemas.openxmlformats.org/markup-compatibility/2006" xmlns:p14="http://schemas.microsoft.com/office/powerpoint/2010/main">
    <mc:Choice Requires="p14">
      <p:transition spd="slow" p14:dur="2000" advTm="13796"/>
    </mc:Choice>
    <mc:Fallback xmlns="">
      <p:transition spd="slow" advTm="13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481D2-D1A2-4A56-889B-AD8960053A48}"/>
              </a:ext>
            </a:extLst>
          </p:cNvPr>
          <p:cNvSpPr>
            <a:spLocks noGrp="1"/>
          </p:cNvSpPr>
          <p:nvPr>
            <p:ph type="title"/>
          </p:nvPr>
        </p:nvSpPr>
        <p:spPr>
          <a:xfrm>
            <a:off x="762000" y="187287"/>
            <a:ext cx="10668000" cy="2098713"/>
          </a:xfrm>
        </p:spPr>
        <p:txBody>
          <a:bodyPr>
            <a:noAutofit/>
          </a:bodyPr>
          <a:lstStyle/>
          <a:p>
            <a:pPr algn="ctr"/>
            <a:r>
              <a:rPr lang="en-IE" altLang="en-US" dirty="0">
                <a:solidFill>
                  <a:srgbClr val="7030A0"/>
                </a:solidFill>
                <a:latin typeface="Aharoni" panose="02010803020104030203" pitchFamily="2" charset="-79"/>
                <a:cs typeface="Aharoni" panose="02010803020104030203" pitchFamily="2" charset="-79"/>
              </a:rPr>
              <a:t>Leaving Cert Vocational Programme Option</a:t>
            </a:r>
            <a:br>
              <a:rPr lang="en-IE" altLang="en-US" dirty="0">
                <a:solidFill>
                  <a:srgbClr val="7030A0"/>
                </a:solidFill>
                <a:latin typeface="Aharoni" panose="02010803020104030203" pitchFamily="2" charset="-79"/>
                <a:cs typeface="Aharoni" panose="02010803020104030203" pitchFamily="2" charset="-79"/>
              </a:rPr>
            </a:br>
            <a:r>
              <a:rPr lang="en-IE" altLang="en-US" dirty="0">
                <a:solidFill>
                  <a:srgbClr val="7030A0"/>
                </a:solidFill>
                <a:latin typeface="Aharoni" panose="02010803020104030203" pitchFamily="2" charset="-79"/>
                <a:cs typeface="Aharoni" panose="02010803020104030203" pitchFamily="2" charset="-79"/>
              </a:rPr>
              <a:t>(LCVP)</a:t>
            </a:r>
            <a:endParaRPr lang="en-GB"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677D38D8-4F85-4716-9220-E1B42148CB45}"/>
              </a:ext>
            </a:extLst>
          </p:cNvPr>
          <p:cNvSpPr>
            <a:spLocks noGrp="1"/>
          </p:cNvSpPr>
          <p:nvPr>
            <p:ph idx="1"/>
          </p:nvPr>
        </p:nvSpPr>
        <p:spPr/>
        <p:txBody>
          <a:bodyPr/>
          <a:lstStyle/>
          <a:p>
            <a:r>
              <a:rPr lang="en-IE" altLang="en-US" sz="3600" dirty="0">
                <a:solidFill>
                  <a:schemeClr val="bg1">
                    <a:alpha val="70000"/>
                  </a:schemeClr>
                </a:solidFill>
                <a:latin typeface="Aharoni" panose="02010803020104030203" pitchFamily="2" charset="-79"/>
                <a:cs typeface="Aharoni" panose="02010803020104030203" pitchFamily="2" charset="-79"/>
              </a:rPr>
              <a:t>This is an extra subject</a:t>
            </a:r>
          </a:p>
          <a:p>
            <a:r>
              <a:rPr lang="en-IE" altLang="en-US" sz="3600" dirty="0">
                <a:solidFill>
                  <a:schemeClr val="bg1">
                    <a:alpha val="70000"/>
                  </a:schemeClr>
                </a:solidFill>
                <a:latin typeface="Aharoni" panose="02010803020104030203" pitchFamily="2" charset="-79"/>
                <a:cs typeface="Aharoni" panose="02010803020104030203" pitchFamily="2" charset="-79"/>
              </a:rPr>
              <a:t>Students study </a:t>
            </a:r>
            <a:r>
              <a:rPr lang="en-IE" altLang="en-US" sz="3600" b="1" dirty="0">
                <a:solidFill>
                  <a:schemeClr val="bg1">
                    <a:alpha val="70000"/>
                  </a:schemeClr>
                </a:solidFill>
                <a:latin typeface="+mj-lt"/>
                <a:cs typeface="Aharoni" panose="02010803020104030203" pitchFamily="2" charset="-79"/>
              </a:rPr>
              <a:t>7</a:t>
            </a:r>
            <a:r>
              <a:rPr lang="en-IE" altLang="en-US" sz="3600" dirty="0">
                <a:solidFill>
                  <a:schemeClr val="bg1">
                    <a:alpha val="70000"/>
                  </a:schemeClr>
                </a:solidFill>
                <a:latin typeface="Aharoni" panose="02010803020104030203" pitchFamily="2" charset="-79"/>
                <a:cs typeface="Aharoni" panose="02010803020104030203" pitchFamily="2" charset="-79"/>
              </a:rPr>
              <a:t> subjects plus the LCVP</a:t>
            </a:r>
          </a:p>
          <a:p>
            <a:r>
              <a:rPr lang="en-IE" altLang="en-US" sz="3600" dirty="0">
                <a:solidFill>
                  <a:schemeClr val="bg1">
                    <a:alpha val="70000"/>
                  </a:schemeClr>
                </a:solidFill>
                <a:latin typeface="Aharoni" panose="02010803020104030203" pitchFamily="2" charset="-79"/>
                <a:cs typeface="Aharoni" panose="02010803020104030203" pitchFamily="2" charset="-79"/>
              </a:rPr>
              <a:t>Very practical programme</a:t>
            </a:r>
          </a:p>
          <a:p>
            <a:r>
              <a:rPr lang="en-IE" altLang="en-US" sz="3600" dirty="0">
                <a:solidFill>
                  <a:schemeClr val="bg1">
                    <a:alpha val="70000"/>
                  </a:schemeClr>
                </a:solidFill>
                <a:latin typeface="Aharoni" panose="02010803020104030203" pitchFamily="2" charset="-79"/>
                <a:cs typeface="Aharoni" panose="02010803020104030203" pitchFamily="2" charset="-79"/>
              </a:rPr>
              <a:t>All assignments done on computer</a:t>
            </a:r>
          </a:p>
          <a:p>
            <a:endParaRPr lang="en-GB" dirty="0"/>
          </a:p>
        </p:txBody>
      </p:sp>
      <p:pic>
        <p:nvPicPr>
          <p:cNvPr id="6" name="Audio 5">
            <a:hlinkClick r:id="" action="ppaction://media"/>
            <a:extLst>
              <a:ext uri="{FF2B5EF4-FFF2-40B4-BE49-F238E27FC236}">
                <a16:creationId xmlns:a16="http://schemas.microsoft.com/office/drawing/2014/main" id="{CD22201F-FCD5-4818-91CA-2C2E24DBE0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29145121"/>
      </p:ext>
    </p:extLst>
  </p:cSld>
  <p:clrMapOvr>
    <a:masterClrMapping/>
  </p:clrMapOvr>
  <mc:AlternateContent xmlns:mc="http://schemas.openxmlformats.org/markup-compatibility/2006" xmlns:p14="http://schemas.microsoft.com/office/powerpoint/2010/main">
    <mc:Choice Requires="p14">
      <p:transition spd="slow" p14:dur="2000" advTm="16752"/>
    </mc:Choice>
    <mc:Fallback xmlns="">
      <p:transition spd="slow" advTm="16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5D79-3315-4CA7-8AA7-856FFE84B058}"/>
              </a:ext>
            </a:extLst>
          </p:cNvPr>
          <p:cNvSpPr>
            <a:spLocks noGrp="1"/>
          </p:cNvSpPr>
          <p:nvPr>
            <p:ph type="title"/>
          </p:nvPr>
        </p:nvSpPr>
        <p:spPr>
          <a:xfrm>
            <a:off x="762000" y="209320"/>
            <a:ext cx="10668000" cy="1366092"/>
          </a:xfrm>
        </p:spPr>
        <p:txBody>
          <a:bodyPr/>
          <a:lstStyle/>
          <a:p>
            <a:pPr algn="ctr"/>
            <a:r>
              <a:rPr lang="en-IE" altLang="en-US" sz="4400" dirty="0">
                <a:solidFill>
                  <a:srgbClr val="7030A0"/>
                </a:solidFill>
                <a:latin typeface="Aharoni" panose="02010803020104030203" pitchFamily="2" charset="-79"/>
                <a:cs typeface="Aharoni" panose="02010803020104030203" pitchFamily="2" charset="-79"/>
              </a:rPr>
              <a:t>Eligible Students</a:t>
            </a:r>
            <a:endParaRPr lang="en-GB"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24BC9B26-6743-40A5-AF64-F00704309491}"/>
              </a:ext>
            </a:extLst>
          </p:cNvPr>
          <p:cNvSpPr>
            <a:spLocks noGrp="1"/>
          </p:cNvSpPr>
          <p:nvPr>
            <p:ph idx="1"/>
          </p:nvPr>
        </p:nvSpPr>
        <p:spPr>
          <a:xfrm>
            <a:off x="762000" y="1927952"/>
            <a:ext cx="10668000" cy="4176131"/>
          </a:xfrm>
        </p:spPr>
        <p:txBody>
          <a:bodyPr>
            <a:normAutofit lnSpcReduction="10000"/>
          </a:bodyPr>
          <a:lstStyle/>
          <a:p>
            <a:r>
              <a:rPr lang="en-IE" altLang="en-US" sz="2800" dirty="0">
                <a:solidFill>
                  <a:schemeClr val="bg1">
                    <a:alpha val="70000"/>
                  </a:schemeClr>
                </a:solidFill>
                <a:latin typeface="Aharoni" panose="02010803020104030203" pitchFamily="2" charset="-79"/>
                <a:cs typeface="Aharoni" panose="02010803020104030203" pitchFamily="2" charset="-79"/>
              </a:rPr>
              <a:t>Students must be studying Irish English Maths and a  Foreign language</a:t>
            </a:r>
          </a:p>
          <a:p>
            <a:r>
              <a:rPr lang="en-IE" altLang="en-US" sz="2800" dirty="0">
                <a:solidFill>
                  <a:schemeClr val="bg1">
                    <a:alpha val="70000"/>
                  </a:schemeClr>
                </a:solidFill>
                <a:latin typeface="Aharoni" panose="02010803020104030203" pitchFamily="2" charset="-79"/>
                <a:cs typeface="Aharoni" panose="02010803020104030203" pitchFamily="2" charset="-79"/>
              </a:rPr>
              <a:t>Students optional subjects must comply with one of </a:t>
            </a:r>
            <a:r>
              <a:rPr lang="en-IE" altLang="en-US" sz="2800" b="1" dirty="0">
                <a:solidFill>
                  <a:schemeClr val="bg1">
                    <a:alpha val="70000"/>
                  </a:schemeClr>
                </a:solidFill>
                <a:latin typeface="+mj-lt"/>
                <a:cs typeface="Aharoni" panose="02010803020104030203" pitchFamily="2" charset="-79"/>
              </a:rPr>
              <a:t>16</a:t>
            </a:r>
            <a:r>
              <a:rPr lang="en-IE" altLang="en-US" sz="2800" dirty="0">
                <a:solidFill>
                  <a:schemeClr val="bg1">
                    <a:alpha val="70000"/>
                  </a:schemeClr>
                </a:solidFill>
                <a:latin typeface="Aharoni" panose="02010803020104030203" pitchFamily="2" charset="-79"/>
                <a:cs typeface="Aharoni" panose="02010803020104030203" pitchFamily="2" charset="-79"/>
              </a:rPr>
              <a:t> subject combinations</a:t>
            </a:r>
          </a:p>
          <a:p>
            <a:r>
              <a:rPr lang="en-IE" altLang="en-US" sz="2800" dirty="0">
                <a:solidFill>
                  <a:schemeClr val="bg1">
                    <a:alpha val="70000"/>
                  </a:schemeClr>
                </a:solidFill>
                <a:latin typeface="Aharoni" panose="02010803020104030203" pitchFamily="2" charset="-79"/>
                <a:cs typeface="Aharoni" panose="02010803020104030203" pitchFamily="2" charset="-79"/>
              </a:rPr>
              <a:t>E.G. 1.</a:t>
            </a:r>
            <a:r>
              <a:rPr lang="en-IE" altLang="en-US" dirty="0">
                <a:solidFill>
                  <a:schemeClr val="bg1">
                    <a:alpha val="70000"/>
                  </a:schemeClr>
                </a:solidFill>
                <a:latin typeface="Aharoni" panose="02010803020104030203" pitchFamily="2" charset="-79"/>
                <a:cs typeface="Aharoni" panose="02010803020104030203" pitchFamily="2" charset="-79"/>
              </a:rPr>
              <a:t>Physics and Chemistry</a:t>
            </a:r>
          </a:p>
          <a:p>
            <a:pPr marL="914400" lvl="2" indent="0">
              <a:buNone/>
            </a:pPr>
            <a:r>
              <a:rPr lang="en-IE" altLang="en-US" sz="2800" dirty="0">
                <a:solidFill>
                  <a:schemeClr val="bg1">
                    <a:alpha val="70000"/>
                  </a:schemeClr>
                </a:solidFill>
                <a:latin typeface="Aharoni" panose="02010803020104030203" pitchFamily="2" charset="-79"/>
                <a:cs typeface="Aharoni" panose="02010803020104030203" pitchFamily="2" charset="-79"/>
              </a:rPr>
              <a:t>2.Home Economics and Art</a:t>
            </a:r>
          </a:p>
          <a:p>
            <a:pPr marL="914400" lvl="2" indent="0">
              <a:buNone/>
            </a:pPr>
            <a:r>
              <a:rPr lang="en-IE" altLang="en-US" sz="2800" dirty="0">
                <a:solidFill>
                  <a:schemeClr val="bg1">
                    <a:alpha val="70000"/>
                  </a:schemeClr>
                </a:solidFill>
                <a:latin typeface="Aharoni" panose="02010803020104030203" pitchFamily="2" charset="-79"/>
                <a:cs typeface="Aharoni" panose="02010803020104030203" pitchFamily="2" charset="-79"/>
              </a:rPr>
              <a:t>3.Any two from Construction DCG Engineering</a:t>
            </a:r>
          </a:p>
          <a:p>
            <a:endParaRPr lang="en-GB" dirty="0"/>
          </a:p>
        </p:txBody>
      </p:sp>
      <p:pic>
        <p:nvPicPr>
          <p:cNvPr id="5" name="Audio 4">
            <a:hlinkClick r:id="" action="ppaction://media"/>
            <a:extLst>
              <a:ext uri="{FF2B5EF4-FFF2-40B4-BE49-F238E27FC236}">
                <a16:creationId xmlns:a16="http://schemas.microsoft.com/office/drawing/2014/main" id="{6D7803D1-12FC-4AEA-812A-A72A805CE0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65188005"/>
      </p:ext>
    </p:extLst>
  </p:cSld>
  <p:clrMapOvr>
    <a:masterClrMapping/>
  </p:clrMapOvr>
  <mc:AlternateContent xmlns:mc="http://schemas.openxmlformats.org/markup-compatibility/2006" xmlns:p14="http://schemas.microsoft.com/office/powerpoint/2010/main">
    <mc:Choice Requires="p14">
      <p:transition spd="slow" p14:dur="2000" advTm="25476"/>
    </mc:Choice>
    <mc:Fallback xmlns="">
      <p:transition spd="slow" advTm="25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F2FB8-0D11-45E1-BED0-E564BFCA3A2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FB1B8A5-C5D5-4C44-8B0D-B81E3978A60D}"/>
              </a:ext>
            </a:extLst>
          </p:cNvPr>
          <p:cNvSpPr>
            <a:spLocks noGrp="1"/>
          </p:cNvSpPr>
          <p:nvPr>
            <p:ph idx="1"/>
          </p:nvPr>
        </p:nvSpPr>
        <p:spPr>
          <a:xfrm>
            <a:off x="762000" y="1520328"/>
            <a:ext cx="10668000" cy="4583755"/>
          </a:xfrm>
        </p:spPr>
        <p:txBody>
          <a:bodyPr/>
          <a:lstStyle/>
          <a:p>
            <a:r>
              <a:rPr lang="en-GB" sz="2800" dirty="0">
                <a:effectLst/>
              </a:rPr>
              <a:t> </a:t>
            </a:r>
            <a:endParaRPr lang="en-GB" dirty="0"/>
          </a:p>
        </p:txBody>
      </p:sp>
      <p:graphicFrame>
        <p:nvGraphicFramePr>
          <p:cNvPr id="4" name="Table 3">
            <a:extLst>
              <a:ext uri="{FF2B5EF4-FFF2-40B4-BE49-F238E27FC236}">
                <a16:creationId xmlns:a16="http://schemas.microsoft.com/office/drawing/2014/main" id="{BB16734E-16B8-4BF2-87A0-17253D03146F}"/>
              </a:ext>
            </a:extLst>
          </p:cNvPr>
          <p:cNvGraphicFramePr>
            <a:graphicFrameLocks noGrp="1"/>
          </p:cNvGraphicFramePr>
          <p:nvPr>
            <p:extLst>
              <p:ext uri="{D42A27DB-BD31-4B8C-83A1-F6EECF244321}">
                <p14:modId xmlns:p14="http://schemas.microsoft.com/office/powerpoint/2010/main" val="1013107721"/>
              </p:ext>
            </p:extLst>
          </p:nvPr>
        </p:nvGraphicFramePr>
        <p:xfrm>
          <a:off x="352541" y="143219"/>
          <a:ext cx="11336356" cy="6488936"/>
        </p:xfrm>
        <a:graphic>
          <a:graphicData uri="http://schemas.openxmlformats.org/drawingml/2006/table">
            <a:tbl>
              <a:tblPr>
                <a:tableStyleId>{5C22544A-7EE6-4342-B048-85BDC9FD1C3A}</a:tableStyleId>
              </a:tblPr>
              <a:tblGrid>
                <a:gridCol w="11336356">
                  <a:extLst>
                    <a:ext uri="{9D8B030D-6E8A-4147-A177-3AD203B41FA5}">
                      <a16:colId xmlns:a16="http://schemas.microsoft.com/office/drawing/2014/main" val="2333863576"/>
                    </a:ext>
                  </a:extLst>
                </a:gridCol>
              </a:tblGrid>
              <a:tr h="4198722">
                <a:tc>
                  <a:txBody>
                    <a:bodyPr/>
                    <a:lstStyle/>
                    <a:p>
                      <a:pPr>
                        <a:spcAft>
                          <a:spcPts val="0"/>
                        </a:spcAft>
                      </a:pPr>
                      <a:r>
                        <a:rPr lang="en-GB" sz="1100" dirty="0">
                          <a:effectLst/>
                        </a:rPr>
                        <a:t>1      Construction Studies; Engineering; Design and Communication Graphics; Technology - Any Two </a:t>
                      </a:r>
                      <a:br>
                        <a:rPr lang="en-GB" sz="1100" dirty="0">
                          <a:effectLst/>
                        </a:rPr>
                      </a:br>
                      <a:r>
                        <a:rPr lang="en-GB" sz="1100" dirty="0">
                          <a:effectLst/>
                        </a:rPr>
                        <a:t>2      Physics and Construction Studies or Engineering or Technology or Design &amp; Communication Graphics</a:t>
                      </a:r>
                      <a:br>
                        <a:rPr lang="en-GB" sz="1100" dirty="0">
                          <a:effectLst/>
                        </a:rPr>
                      </a:br>
                      <a:r>
                        <a:rPr lang="en-GB" sz="1100" dirty="0">
                          <a:effectLst/>
                        </a:rPr>
                        <a:t>3      Ag. Science and Construction Studies or Engineering or Technology or Design &amp; Communication Graphics</a:t>
                      </a:r>
                      <a:br>
                        <a:rPr lang="en-GB" sz="1100" dirty="0">
                          <a:effectLst/>
                        </a:rPr>
                      </a:br>
                      <a:r>
                        <a:rPr lang="en-GB" sz="1100" dirty="0">
                          <a:effectLst/>
                        </a:rPr>
                        <a:t>4      Agricultural Science and Chemistry or Physics or Physics/Chemistry </a:t>
                      </a:r>
                      <a:br>
                        <a:rPr lang="en-GB" sz="1100" dirty="0">
                          <a:effectLst/>
                        </a:rPr>
                      </a:br>
                      <a:r>
                        <a:rPr lang="en-GB" sz="1100" dirty="0">
                          <a:effectLst/>
                        </a:rPr>
                        <a:t>5      Home Economics; Agricultural Science; Biology - Any Two</a:t>
                      </a:r>
                      <a:br>
                        <a:rPr lang="en-GB" sz="1100" dirty="0">
                          <a:effectLst/>
                        </a:rPr>
                      </a:br>
                      <a:r>
                        <a:rPr lang="en-GB" sz="1100" dirty="0">
                          <a:effectLst/>
                        </a:rPr>
                        <a:t>6      Home Economics and Art - Design Option or Craft Option</a:t>
                      </a:r>
                      <a:br>
                        <a:rPr lang="en-GB" sz="1100" dirty="0">
                          <a:effectLst/>
                        </a:rPr>
                      </a:br>
                      <a:r>
                        <a:rPr lang="en-GB" sz="1100" dirty="0">
                          <a:effectLst/>
                        </a:rPr>
                        <a:t>7      Accounting; Business; Economics - Any two </a:t>
                      </a:r>
                      <a:br>
                        <a:rPr lang="en-GB" sz="1100" dirty="0">
                          <a:effectLst/>
                        </a:rPr>
                      </a:br>
                      <a:r>
                        <a:rPr lang="en-GB" sz="1100" dirty="0">
                          <a:effectLst/>
                        </a:rPr>
                        <a:t>8      Physics and Chemistry</a:t>
                      </a:r>
                      <a:br>
                        <a:rPr lang="en-GB" sz="1100" dirty="0">
                          <a:effectLst/>
                        </a:rPr>
                      </a:br>
                      <a:r>
                        <a:rPr lang="en-GB" sz="1100" dirty="0">
                          <a:effectLst/>
                        </a:rPr>
                        <a:t>9      Biology and Chemistry or Physics or Physics/Chemistry </a:t>
                      </a:r>
                      <a:endParaRPr lang="en-IE" sz="800" dirty="0">
                        <a:effectLst/>
                      </a:endParaRPr>
                    </a:p>
                    <a:p>
                      <a:pPr>
                        <a:spcAft>
                          <a:spcPts val="0"/>
                        </a:spcAft>
                      </a:pPr>
                      <a:r>
                        <a:rPr lang="en-GB" sz="1100" dirty="0">
                          <a:effectLst/>
                        </a:rPr>
                        <a:t>10     Biology and Agricultural Science </a:t>
                      </a:r>
                      <a:endParaRPr lang="en-IE" sz="800" dirty="0">
                        <a:effectLst/>
                      </a:endParaRPr>
                    </a:p>
                    <a:p>
                      <a:pPr>
                        <a:spcAft>
                          <a:spcPts val="0"/>
                        </a:spcAft>
                      </a:pPr>
                      <a:r>
                        <a:rPr lang="en-GB" sz="1100" dirty="0">
                          <a:effectLst/>
                        </a:rPr>
                        <a:t>11     Art - Design Option or Craft Option and Design &amp; Communication Graphics</a:t>
                      </a:r>
                      <a:endParaRPr lang="en-IE" sz="800" dirty="0">
                        <a:effectLst/>
                        <a:latin typeface="Times New Roman"/>
                        <a:ea typeface="Times New Roman"/>
                      </a:endParaRPr>
                    </a:p>
                  </a:txBody>
                  <a:tcPr marL="0" marR="0" marT="0" marB="0" anchor="ctr"/>
                </a:tc>
                <a:extLst>
                  <a:ext uri="{0D108BD9-81ED-4DB2-BD59-A6C34878D82A}">
                    <a16:rowId xmlns:a16="http://schemas.microsoft.com/office/drawing/2014/main" val="1560088235"/>
                  </a:ext>
                </a:extLst>
              </a:tr>
              <a:tr h="381703">
                <a:tc>
                  <a:txBody>
                    <a:bodyPr/>
                    <a:lstStyle/>
                    <a:p>
                      <a:pPr>
                        <a:spcAft>
                          <a:spcPts val="0"/>
                        </a:spcAft>
                      </a:pPr>
                      <a:r>
                        <a:rPr lang="en-GB" sz="1100">
                          <a:effectLst/>
                        </a:rPr>
                        <a:t>Services Groupings</a:t>
                      </a:r>
                      <a:endParaRPr lang="en-IE" sz="800">
                        <a:effectLst/>
                        <a:latin typeface="Times New Roman"/>
                        <a:ea typeface="Times New Roman"/>
                      </a:endParaRPr>
                    </a:p>
                  </a:txBody>
                  <a:tcPr marL="0" marR="0" marT="0" marB="0" anchor="ctr"/>
                </a:tc>
                <a:extLst>
                  <a:ext uri="{0D108BD9-81ED-4DB2-BD59-A6C34878D82A}">
                    <a16:rowId xmlns:a16="http://schemas.microsoft.com/office/drawing/2014/main" val="1210946329"/>
                  </a:ext>
                </a:extLst>
              </a:tr>
              <a:tr h="1908511">
                <a:tc>
                  <a:txBody>
                    <a:bodyPr/>
                    <a:lstStyle/>
                    <a:p>
                      <a:pPr>
                        <a:spcAft>
                          <a:spcPts val="0"/>
                        </a:spcAft>
                      </a:pPr>
                      <a:r>
                        <a:rPr lang="en-GB" sz="1100" dirty="0">
                          <a:effectLst/>
                        </a:rPr>
                        <a:t>12     Engineering or Technology or Construction Studies or Design &amp; Comm. Graphics and Accounting or Business </a:t>
                      </a:r>
                      <a:br>
                        <a:rPr lang="en-GB" sz="1100" dirty="0">
                          <a:effectLst/>
                        </a:rPr>
                      </a:br>
                      <a:r>
                        <a:rPr lang="en-GB" sz="1100" dirty="0">
                          <a:effectLst/>
                        </a:rPr>
                        <a:t>13     Home Economics and Accounting or Business </a:t>
                      </a:r>
                      <a:br>
                        <a:rPr lang="en-GB" sz="1100" dirty="0">
                          <a:effectLst/>
                        </a:rPr>
                      </a:br>
                      <a:r>
                        <a:rPr lang="en-GB" sz="1100" dirty="0">
                          <a:effectLst/>
                        </a:rPr>
                        <a:t>14     Agricultural Science and Accounting or Business </a:t>
                      </a:r>
                      <a:br>
                        <a:rPr lang="en-GB" sz="1100" dirty="0">
                          <a:effectLst/>
                        </a:rPr>
                      </a:br>
                      <a:r>
                        <a:rPr lang="en-GB" sz="1100" dirty="0">
                          <a:effectLst/>
                        </a:rPr>
                        <a:t>15     Art Design or Craftwork Option and Accounting or Business </a:t>
                      </a:r>
                      <a:br>
                        <a:rPr lang="en-GB" sz="1100" dirty="0">
                          <a:effectLst/>
                        </a:rPr>
                      </a:br>
                      <a:r>
                        <a:rPr lang="en-GB" sz="1100" dirty="0">
                          <a:effectLst/>
                        </a:rPr>
                        <a:t>16     Music and Accounting or Business </a:t>
                      </a:r>
                      <a:endParaRPr lang="en-IE" sz="800" dirty="0">
                        <a:effectLst/>
                        <a:latin typeface="Times New Roman"/>
                        <a:ea typeface="Times New Roman"/>
                      </a:endParaRPr>
                    </a:p>
                  </a:txBody>
                  <a:tcPr marL="0" marR="0" marT="0" marB="0" anchor="ctr"/>
                </a:tc>
                <a:extLst>
                  <a:ext uri="{0D108BD9-81ED-4DB2-BD59-A6C34878D82A}">
                    <a16:rowId xmlns:a16="http://schemas.microsoft.com/office/drawing/2014/main" val="594909613"/>
                  </a:ext>
                </a:extLst>
              </a:tr>
            </a:tbl>
          </a:graphicData>
        </a:graphic>
      </p:graphicFrame>
      <p:pic>
        <p:nvPicPr>
          <p:cNvPr id="6" name="Audio 5">
            <a:hlinkClick r:id="" action="ppaction://media"/>
            <a:extLst>
              <a:ext uri="{FF2B5EF4-FFF2-40B4-BE49-F238E27FC236}">
                <a16:creationId xmlns:a16="http://schemas.microsoft.com/office/drawing/2014/main" id="{41FCACEF-899F-40CA-B505-D453E98696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09564432"/>
      </p:ext>
    </p:extLst>
  </p:cSld>
  <p:clrMapOvr>
    <a:masterClrMapping/>
  </p:clrMapOvr>
  <mc:AlternateContent xmlns:mc="http://schemas.openxmlformats.org/markup-compatibility/2006" xmlns:p14="http://schemas.microsoft.com/office/powerpoint/2010/main">
    <mc:Choice Requires="p14">
      <p:transition spd="slow" p14:dur="2000" advTm="18246"/>
    </mc:Choice>
    <mc:Fallback xmlns="">
      <p:transition spd="slow" advTm="18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6926B-F684-4F7B-A9D6-9DFFCDBE9196}"/>
              </a:ext>
            </a:extLst>
          </p:cNvPr>
          <p:cNvSpPr>
            <a:spLocks noGrp="1"/>
          </p:cNvSpPr>
          <p:nvPr>
            <p:ph type="title"/>
          </p:nvPr>
        </p:nvSpPr>
        <p:spPr>
          <a:xfrm>
            <a:off x="762000" y="77118"/>
            <a:ext cx="10668000" cy="1432193"/>
          </a:xfrm>
        </p:spPr>
        <p:txBody>
          <a:bodyPr/>
          <a:lstStyle/>
          <a:p>
            <a:pPr algn="ctr"/>
            <a:r>
              <a:rPr lang="en-IE" altLang="en-US" sz="4400" dirty="0">
                <a:solidFill>
                  <a:srgbClr val="7030A0"/>
                </a:solidFill>
                <a:latin typeface="Aharoni" panose="02010803020104030203" pitchFamily="2" charset="-79"/>
                <a:cs typeface="Aharoni" panose="02010803020104030203" pitchFamily="2" charset="-79"/>
              </a:rPr>
              <a:t>LCVP Components</a:t>
            </a:r>
            <a:endParaRPr lang="en-GB"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1D1EE168-D9CD-431B-B248-C75E89D8C13E}"/>
              </a:ext>
            </a:extLst>
          </p:cNvPr>
          <p:cNvSpPr>
            <a:spLocks noGrp="1"/>
          </p:cNvSpPr>
          <p:nvPr>
            <p:ph idx="1"/>
          </p:nvPr>
        </p:nvSpPr>
        <p:spPr>
          <a:xfrm>
            <a:off x="762000" y="1669056"/>
            <a:ext cx="10668000" cy="4423272"/>
          </a:xfrm>
        </p:spPr>
        <p:txBody>
          <a:bodyPr>
            <a:normAutofit/>
          </a:bodyPr>
          <a:lstStyle/>
          <a:p>
            <a:r>
              <a:rPr lang="en-IE" altLang="en-US" sz="3600" dirty="0">
                <a:solidFill>
                  <a:schemeClr val="bg1">
                    <a:alpha val="70000"/>
                  </a:schemeClr>
                </a:solidFill>
                <a:latin typeface="Aharoni" panose="02010803020104030203" pitchFamily="2" charset="-79"/>
                <a:cs typeface="Aharoni" panose="02010803020104030203" pitchFamily="2" charset="-79"/>
              </a:rPr>
              <a:t>2 parts to the exam</a:t>
            </a:r>
          </a:p>
          <a:p>
            <a:endParaRPr lang="en-IE" altLang="en-US" sz="3600" dirty="0">
              <a:solidFill>
                <a:schemeClr val="bg1">
                  <a:alpha val="70000"/>
                </a:schemeClr>
              </a:solidFill>
              <a:latin typeface="Aharoni" panose="02010803020104030203" pitchFamily="2" charset="-79"/>
              <a:cs typeface="Aharoni" panose="02010803020104030203" pitchFamily="2" charset="-79"/>
            </a:endParaRPr>
          </a:p>
          <a:p>
            <a:r>
              <a:rPr lang="en-IE" altLang="en-US" sz="3600" dirty="0">
                <a:solidFill>
                  <a:schemeClr val="bg1">
                    <a:alpha val="70000"/>
                  </a:schemeClr>
                </a:solidFill>
                <a:latin typeface="Aharoni" panose="02010803020104030203" pitchFamily="2" charset="-79"/>
                <a:cs typeface="Aharoni" panose="02010803020104030203" pitchFamily="2" charset="-79"/>
              </a:rPr>
              <a:t>Portfolio (60%)</a:t>
            </a:r>
          </a:p>
          <a:p>
            <a:endParaRPr lang="en-IE" altLang="en-US" sz="3600" dirty="0">
              <a:solidFill>
                <a:schemeClr val="bg1">
                  <a:alpha val="70000"/>
                </a:schemeClr>
              </a:solidFill>
              <a:latin typeface="Aharoni" panose="02010803020104030203" pitchFamily="2" charset="-79"/>
              <a:cs typeface="Aharoni" panose="02010803020104030203" pitchFamily="2" charset="-79"/>
            </a:endParaRPr>
          </a:p>
          <a:p>
            <a:r>
              <a:rPr lang="en-IE" altLang="en-US" sz="3600" dirty="0">
                <a:solidFill>
                  <a:schemeClr val="bg1">
                    <a:alpha val="70000"/>
                  </a:schemeClr>
                </a:solidFill>
                <a:latin typeface="Aharoni" panose="02010803020104030203" pitchFamily="2" charset="-79"/>
                <a:cs typeface="Aharoni" panose="02010803020104030203" pitchFamily="2" charset="-79"/>
              </a:rPr>
              <a:t>Written Exam (40%)</a:t>
            </a:r>
          </a:p>
          <a:p>
            <a:endParaRPr lang="en-GB" dirty="0"/>
          </a:p>
        </p:txBody>
      </p:sp>
      <p:pic>
        <p:nvPicPr>
          <p:cNvPr id="5" name="Audio 4">
            <a:hlinkClick r:id="" action="ppaction://media"/>
            <a:extLst>
              <a:ext uri="{FF2B5EF4-FFF2-40B4-BE49-F238E27FC236}">
                <a16:creationId xmlns:a16="http://schemas.microsoft.com/office/drawing/2014/main" id="{B0878AF8-4DE7-4EB4-A1DB-3080A68365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20489439"/>
      </p:ext>
    </p:extLst>
  </p:cSld>
  <p:clrMapOvr>
    <a:masterClrMapping/>
  </p:clrMapOvr>
  <mc:AlternateContent xmlns:mc="http://schemas.openxmlformats.org/markup-compatibility/2006" xmlns:p14="http://schemas.microsoft.com/office/powerpoint/2010/main">
    <mc:Choice Requires="p14">
      <p:transition spd="slow" p14:dur="2000" advTm="13575"/>
    </mc:Choice>
    <mc:Fallback xmlns="">
      <p:transition spd="slow" advTm="13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6EB66-D83F-4099-A5C2-C2790A517180}"/>
              </a:ext>
            </a:extLst>
          </p:cNvPr>
          <p:cNvSpPr>
            <a:spLocks noGrp="1"/>
          </p:cNvSpPr>
          <p:nvPr>
            <p:ph type="title"/>
          </p:nvPr>
        </p:nvSpPr>
        <p:spPr>
          <a:xfrm>
            <a:off x="762000" y="121187"/>
            <a:ext cx="10668000" cy="661012"/>
          </a:xfrm>
        </p:spPr>
        <p:txBody>
          <a:bodyPr>
            <a:normAutofit fontScale="90000"/>
          </a:bodyPr>
          <a:lstStyle/>
          <a:p>
            <a:pPr algn="ctr"/>
            <a:r>
              <a:rPr lang="en-IE" altLang="en-US" sz="4400" dirty="0">
                <a:solidFill>
                  <a:srgbClr val="7030A0"/>
                </a:solidFill>
                <a:latin typeface="Aharoni" panose="02010803020104030203" pitchFamily="2" charset="-79"/>
                <a:cs typeface="Aharoni" panose="02010803020104030203" pitchFamily="2" charset="-79"/>
              </a:rPr>
              <a:t>Portfolio</a:t>
            </a:r>
            <a:endParaRPr lang="en-GB"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345F49AF-AE10-47E1-8B72-79C682858B85}"/>
              </a:ext>
            </a:extLst>
          </p:cNvPr>
          <p:cNvSpPr>
            <a:spLocks noGrp="1"/>
          </p:cNvSpPr>
          <p:nvPr>
            <p:ph idx="1"/>
          </p:nvPr>
        </p:nvSpPr>
        <p:spPr>
          <a:xfrm>
            <a:off x="762000" y="583894"/>
            <a:ext cx="10668000" cy="6048260"/>
          </a:xfrm>
        </p:spPr>
        <p:txBody>
          <a:bodyPr>
            <a:noAutofit/>
          </a:bodyPr>
          <a:lstStyle/>
          <a:p>
            <a:pPr>
              <a:defRPr/>
            </a:pPr>
            <a:r>
              <a:rPr lang="en-IE" sz="3600" b="1" dirty="0">
                <a:solidFill>
                  <a:schemeClr val="bg1">
                    <a:alpha val="70000"/>
                  </a:schemeClr>
                </a:solidFill>
                <a:latin typeface="+mj-lt"/>
                <a:cs typeface="Aharoni" panose="02010803020104030203" pitchFamily="2" charset="-79"/>
              </a:rPr>
              <a:t>6</a:t>
            </a:r>
            <a:r>
              <a:rPr lang="en-IE" sz="3600" dirty="0">
                <a:solidFill>
                  <a:schemeClr val="bg1">
                    <a:alpha val="70000"/>
                  </a:schemeClr>
                </a:solidFill>
                <a:latin typeface="Aharoni" panose="02010803020104030203" pitchFamily="2" charset="-79"/>
                <a:cs typeface="Aharoni" panose="02010803020104030203" pitchFamily="2" charset="-79"/>
              </a:rPr>
              <a:t> assignments</a:t>
            </a:r>
          </a:p>
          <a:p>
            <a:pPr marL="514350" indent="-514350">
              <a:buFont typeface="+mj-lt"/>
              <a:buAutoNum type="arabicPeriod"/>
              <a:defRPr/>
            </a:pPr>
            <a:r>
              <a:rPr lang="en-IE" sz="3600" dirty="0">
                <a:solidFill>
                  <a:schemeClr val="bg1">
                    <a:alpha val="70000"/>
                  </a:schemeClr>
                </a:solidFill>
                <a:latin typeface="Aharoni" panose="02010803020104030203" pitchFamily="2" charset="-79"/>
                <a:cs typeface="Aharoni" panose="02010803020104030203" pitchFamily="2" charset="-79"/>
              </a:rPr>
              <a:t>Curriculum Vitae (25 marks)</a:t>
            </a:r>
          </a:p>
          <a:p>
            <a:pPr marL="514350" indent="-514350">
              <a:buFont typeface="+mj-lt"/>
              <a:buAutoNum type="arabicPeriod"/>
              <a:defRPr/>
            </a:pPr>
            <a:r>
              <a:rPr lang="en-IE" sz="3600" dirty="0">
                <a:solidFill>
                  <a:schemeClr val="bg1">
                    <a:alpha val="70000"/>
                  </a:schemeClr>
                </a:solidFill>
                <a:latin typeface="Aharoni" panose="02010803020104030203" pitchFamily="2" charset="-79"/>
                <a:cs typeface="Aharoni" panose="02010803020104030203" pitchFamily="2" charset="-79"/>
              </a:rPr>
              <a:t>Action Plan (Mini-Company) (35)</a:t>
            </a:r>
          </a:p>
          <a:p>
            <a:pPr marL="514350" indent="-514350">
              <a:buFont typeface="+mj-lt"/>
              <a:buAutoNum type="arabicPeriod"/>
              <a:defRPr/>
            </a:pPr>
            <a:r>
              <a:rPr lang="en-IE" sz="3600" dirty="0">
                <a:solidFill>
                  <a:schemeClr val="bg1">
                    <a:alpha val="70000"/>
                  </a:schemeClr>
                </a:solidFill>
                <a:latin typeface="Aharoni" panose="02010803020104030203" pitchFamily="2" charset="-79"/>
                <a:cs typeface="Aharoni" panose="02010803020104030203" pitchFamily="2" charset="-79"/>
              </a:rPr>
              <a:t>Career Investigation (40)</a:t>
            </a:r>
          </a:p>
          <a:p>
            <a:pPr marL="514350" indent="-514350">
              <a:buFont typeface="+mj-lt"/>
              <a:buAutoNum type="arabicPeriod"/>
              <a:defRPr/>
            </a:pPr>
            <a:r>
              <a:rPr lang="en-IE" sz="3600" dirty="0">
                <a:solidFill>
                  <a:schemeClr val="bg1">
                    <a:alpha val="70000"/>
                  </a:schemeClr>
                </a:solidFill>
                <a:latin typeface="Aharoni" panose="02010803020104030203" pitchFamily="2" charset="-79"/>
                <a:cs typeface="Aharoni" panose="02010803020104030203" pitchFamily="2" charset="-79"/>
              </a:rPr>
              <a:t>Summary Report (factory visit)(40)</a:t>
            </a:r>
          </a:p>
          <a:p>
            <a:pPr marL="514350" indent="-514350">
              <a:buFont typeface="+mj-lt"/>
              <a:buAutoNum type="arabicPeriod"/>
              <a:defRPr/>
            </a:pPr>
            <a:r>
              <a:rPr lang="en-IE" sz="3600" dirty="0">
                <a:solidFill>
                  <a:schemeClr val="bg1">
                    <a:alpha val="70000"/>
                  </a:schemeClr>
                </a:solidFill>
                <a:latin typeface="Aharoni" panose="02010803020104030203" pitchFamily="2" charset="-79"/>
                <a:cs typeface="Aharoni" panose="02010803020104030203" pitchFamily="2" charset="-79"/>
              </a:rPr>
              <a:t>Work Experience Diary(50)</a:t>
            </a:r>
          </a:p>
          <a:p>
            <a:pPr marL="514350" indent="-514350">
              <a:buFont typeface="+mj-lt"/>
              <a:buAutoNum type="arabicPeriod"/>
              <a:defRPr/>
            </a:pPr>
            <a:r>
              <a:rPr lang="en-IE" sz="3600" dirty="0">
                <a:solidFill>
                  <a:schemeClr val="bg1">
                    <a:alpha val="70000"/>
                  </a:schemeClr>
                </a:solidFill>
                <a:latin typeface="Aharoni" panose="02010803020104030203" pitchFamily="2" charset="-79"/>
                <a:cs typeface="Aharoni" panose="02010803020104030203" pitchFamily="2" charset="-79"/>
              </a:rPr>
              <a:t>Recorded Interview/Own Place (50)</a:t>
            </a:r>
          </a:p>
          <a:p>
            <a:endParaRPr lang="en-GB" sz="3600" dirty="0">
              <a:solidFill>
                <a:schemeClr val="bg1">
                  <a:alpha val="70000"/>
                </a:schemeClr>
              </a:solidFill>
              <a:latin typeface="Aharoni" panose="02010803020104030203" pitchFamily="2" charset="-79"/>
              <a:cs typeface="Aharoni" panose="02010803020104030203" pitchFamily="2" charset="-79"/>
            </a:endParaRPr>
          </a:p>
        </p:txBody>
      </p:sp>
      <p:pic>
        <p:nvPicPr>
          <p:cNvPr id="6" name="Audio 5">
            <a:hlinkClick r:id="" action="ppaction://media"/>
            <a:extLst>
              <a:ext uri="{FF2B5EF4-FFF2-40B4-BE49-F238E27FC236}">
                <a16:creationId xmlns:a16="http://schemas.microsoft.com/office/drawing/2014/main" id="{736DD2C2-D1DC-4FDF-A316-4212E240AF6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619958282"/>
      </p:ext>
    </p:extLst>
  </p:cSld>
  <p:clrMapOvr>
    <a:masterClrMapping/>
  </p:clrMapOvr>
  <mc:AlternateContent xmlns:mc="http://schemas.openxmlformats.org/markup-compatibility/2006" xmlns:p14="http://schemas.microsoft.com/office/powerpoint/2010/main">
    <mc:Choice Requires="p14">
      <p:transition spd="slow" p14:dur="2000" advTm="29817"/>
    </mc:Choice>
    <mc:Fallback xmlns="">
      <p:transition spd="slow" advTm="29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BE6A2-1316-49D3-A13E-A8D4A2CB3A77}"/>
              </a:ext>
            </a:extLst>
          </p:cNvPr>
          <p:cNvSpPr>
            <a:spLocks noGrp="1"/>
          </p:cNvSpPr>
          <p:nvPr>
            <p:ph type="ctrTitle"/>
          </p:nvPr>
        </p:nvSpPr>
        <p:spPr>
          <a:xfrm>
            <a:off x="762000" y="143219"/>
            <a:ext cx="10668000" cy="969485"/>
          </a:xfrm>
        </p:spPr>
        <p:txBody>
          <a:bodyPr/>
          <a:lstStyle/>
          <a:p>
            <a:r>
              <a:rPr lang="en-IE" altLang="en-US" sz="6000" dirty="0">
                <a:solidFill>
                  <a:srgbClr val="7030A0"/>
                </a:solidFill>
                <a:latin typeface="Aharoni" panose="02010803020104030203" pitchFamily="2" charset="-79"/>
                <a:cs typeface="Aharoni" panose="02010803020104030203" pitchFamily="2" charset="-79"/>
              </a:rPr>
              <a:t>Exam</a:t>
            </a:r>
            <a:endParaRPr lang="en-GB" dirty="0">
              <a:latin typeface="Aharoni" panose="02010803020104030203" pitchFamily="2" charset="-79"/>
              <a:cs typeface="Aharoni" panose="02010803020104030203" pitchFamily="2" charset="-79"/>
            </a:endParaRPr>
          </a:p>
        </p:txBody>
      </p:sp>
      <p:sp>
        <p:nvSpPr>
          <p:cNvPr id="3" name="Subtitle 2">
            <a:extLst>
              <a:ext uri="{FF2B5EF4-FFF2-40B4-BE49-F238E27FC236}">
                <a16:creationId xmlns:a16="http://schemas.microsoft.com/office/drawing/2014/main" id="{010F0866-46A5-450B-8163-17F749A56349}"/>
              </a:ext>
            </a:extLst>
          </p:cNvPr>
          <p:cNvSpPr>
            <a:spLocks noGrp="1"/>
          </p:cNvSpPr>
          <p:nvPr>
            <p:ph type="subTitle" idx="1"/>
          </p:nvPr>
        </p:nvSpPr>
        <p:spPr>
          <a:xfrm>
            <a:off x="762000" y="1112704"/>
            <a:ext cx="10668000" cy="4983295"/>
          </a:xfrm>
        </p:spPr>
        <p:txBody>
          <a:bodyPr>
            <a:normAutofit/>
          </a:bodyPr>
          <a:lstStyle/>
          <a:p>
            <a:r>
              <a:rPr lang="en-IE" altLang="en-US" sz="4000" dirty="0">
                <a:solidFill>
                  <a:schemeClr val="bg1">
                    <a:alpha val="70000"/>
                  </a:schemeClr>
                </a:solidFill>
                <a:latin typeface="Aharoni" panose="02010803020104030203" pitchFamily="2" charset="-79"/>
                <a:cs typeface="Aharoni" panose="02010803020104030203" pitchFamily="2" charset="-79"/>
              </a:rPr>
              <a:t>Held in early May</a:t>
            </a:r>
          </a:p>
          <a:p>
            <a:endParaRPr lang="en-IE" altLang="en-US" sz="4000" dirty="0">
              <a:solidFill>
                <a:schemeClr val="bg1">
                  <a:alpha val="70000"/>
                </a:schemeClr>
              </a:solidFill>
              <a:latin typeface="Aharoni" panose="02010803020104030203" pitchFamily="2" charset="-79"/>
              <a:cs typeface="Aharoni" panose="02010803020104030203" pitchFamily="2" charset="-79"/>
            </a:endParaRPr>
          </a:p>
          <a:p>
            <a:r>
              <a:rPr lang="en-IE" altLang="en-US" sz="4000" dirty="0">
                <a:solidFill>
                  <a:schemeClr val="bg1">
                    <a:alpha val="70000"/>
                  </a:schemeClr>
                </a:solidFill>
                <a:latin typeface="Aharoni" panose="02010803020104030203" pitchFamily="2" charset="-79"/>
                <a:cs typeface="Aharoni" panose="02010803020104030203" pitchFamily="2" charset="-79"/>
              </a:rPr>
              <a:t>Worth </a:t>
            </a:r>
            <a:r>
              <a:rPr lang="en-IE" altLang="en-US" sz="4000" b="1" dirty="0">
                <a:solidFill>
                  <a:schemeClr val="bg1">
                    <a:alpha val="70000"/>
                  </a:schemeClr>
                </a:solidFill>
                <a:latin typeface="+mj-lt"/>
                <a:cs typeface="Aharoni" panose="02010803020104030203" pitchFamily="2" charset="-79"/>
              </a:rPr>
              <a:t>40%</a:t>
            </a:r>
          </a:p>
          <a:p>
            <a:endParaRPr lang="en-IE" altLang="en-US" sz="4000" dirty="0">
              <a:solidFill>
                <a:schemeClr val="bg1">
                  <a:alpha val="70000"/>
                </a:schemeClr>
              </a:solidFill>
              <a:latin typeface="Aharoni" panose="02010803020104030203" pitchFamily="2" charset="-79"/>
              <a:cs typeface="Aharoni" panose="02010803020104030203" pitchFamily="2" charset="-79"/>
            </a:endParaRPr>
          </a:p>
          <a:p>
            <a:r>
              <a:rPr lang="en-IE" altLang="en-US" sz="4000" dirty="0">
                <a:solidFill>
                  <a:schemeClr val="bg1">
                    <a:alpha val="70000"/>
                  </a:schemeClr>
                </a:solidFill>
                <a:latin typeface="Aharoni" panose="02010803020104030203" pitchFamily="2" charset="-79"/>
                <a:cs typeface="Aharoni" panose="02010803020104030203" pitchFamily="2" charset="-79"/>
              </a:rPr>
              <a:t>Based on portfolio and business enterprise</a:t>
            </a:r>
          </a:p>
          <a:p>
            <a:endParaRPr lang="en-GB" dirty="0"/>
          </a:p>
        </p:txBody>
      </p:sp>
      <p:pic>
        <p:nvPicPr>
          <p:cNvPr id="4" name="Audio 3">
            <a:hlinkClick r:id="" action="ppaction://media"/>
            <a:extLst>
              <a:ext uri="{FF2B5EF4-FFF2-40B4-BE49-F238E27FC236}">
                <a16:creationId xmlns:a16="http://schemas.microsoft.com/office/drawing/2014/main" id="{C0BE2861-66F1-4003-8F66-7D44FD9B8F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38907443"/>
      </p:ext>
    </p:extLst>
  </p:cSld>
  <p:clrMapOvr>
    <a:masterClrMapping/>
  </p:clrMapOvr>
  <mc:AlternateContent xmlns:mc="http://schemas.openxmlformats.org/markup-compatibility/2006" xmlns:p14="http://schemas.microsoft.com/office/powerpoint/2010/main">
    <mc:Choice Requires="p14">
      <p:transition spd="slow" p14:dur="2000" advTm="10620"/>
    </mc:Choice>
    <mc:Fallback xmlns="">
      <p:transition spd="slow" advTm="10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0D235-07C9-42F5-8879-6309013E9B2E}"/>
              </a:ext>
            </a:extLst>
          </p:cNvPr>
          <p:cNvSpPr>
            <a:spLocks noGrp="1"/>
          </p:cNvSpPr>
          <p:nvPr>
            <p:ph type="title"/>
          </p:nvPr>
        </p:nvSpPr>
        <p:spPr>
          <a:xfrm>
            <a:off x="762000" y="209320"/>
            <a:ext cx="10668000" cy="1189822"/>
          </a:xfrm>
        </p:spPr>
        <p:txBody>
          <a:bodyPr>
            <a:normAutofit/>
          </a:bodyPr>
          <a:lstStyle/>
          <a:p>
            <a:pPr algn="ctr"/>
            <a:r>
              <a:rPr lang="en-GB" altLang="en-US" sz="6000" dirty="0">
                <a:solidFill>
                  <a:srgbClr val="7030A0"/>
                </a:solidFill>
                <a:latin typeface="Aharoni" panose="02010803020104030203" pitchFamily="2" charset="-79"/>
                <a:cs typeface="Aharoni" panose="02010803020104030203" pitchFamily="2" charset="-79"/>
              </a:rPr>
              <a:t>LCVP …</a:t>
            </a:r>
            <a:endParaRPr lang="en-GB" sz="6000" dirty="0">
              <a:solidFill>
                <a:srgbClr val="7030A0"/>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FC56C7E8-7F69-4A2C-9D33-EA39A76D71B5}"/>
              </a:ext>
            </a:extLst>
          </p:cNvPr>
          <p:cNvSpPr>
            <a:spLocks noGrp="1"/>
          </p:cNvSpPr>
          <p:nvPr>
            <p:ph idx="1"/>
          </p:nvPr>
        </p:nvSpPr>
        <p:spPr>
          <a:xfrm>
            <a:off x="762000" y="1266940"/>
            <a:ext cx="10668000" cy="4837143"/>
          </a:xfrm>
        </p:spPr>
        <p:txBody>
          <a:bodyPr>
            <a:noAutofit/>
          </a:bodyPr>
          <a:lstStyle/>
          <a:p>
            <a:r>
              <a:rPr lang="en-GB" altLang="en-US" sz="4000" dirty="0">
                <a:solidFill>
                  <a:schemeClr val="bg1">
                    <a:alpha val="70000"/>
                  </a:schemeClr>
                </a:solidFill>
                <a:latin typeface="Aharoni" panose="02010803020104030203" pitchFamily="2" charset="-79"/>
                <a:cs typeface="Aharoni" panose="02010803020104030203" pitchFamily="2" charset="-79"/>
              </a:rPr>
              <a:t>The assignments completed on this course have long term benefits for students attending third level colleges or for students entering the work force, e.g. interview techniques, CV, research and computer skills.</a:t>
            </a:r>
            <a:endParaRPr lang="en-GB" sz="4000" dirty="0">
              <a:solidFill>
                <a:schemeClr val="bg1">
                  <a:alpha val="70000"/>
                </a:schemeClr>
              </a:solidFill>
              <a:latin typeface="Aharoni" panose="02010803020104030203" pitchFamily="2" charset="-79"/>
              <a:cs typeface="Aharoni" panose="02010803020104030203" pitchFamily="2" charset="-79"/>
            </a:endParaRPr>
          </a:p>
        </p:txBody>
      </p:sp>
      <p:pic>
        <p:nvPicPr>
          <p:cNvPr id="7" name="Audio 6">
            <a:hlinkClick r:id="" action="ppaction://media"/>
            <a:extLst>
              <a:ext uri="{FF2B5EF4-FFF2-40B4-BE49-F238E27FC236}">
                <a16:creationId xmlns:a16="http://schemas.microsoft.com/office/drawing/2014/main" id="{126329FC-CDFD-4C39-8385-320550E73A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64587328"/>
      </p:ext>
    </p:extLst>
  </p:cSld>
  <p:clrMapOvr>
    <a:masterClrMapping/>
  </p:clrMapOvr>
  <mc:AlternateContent xmlns:mc="http://schemas.openxmlformats.org/markup-compatibility/2006" xmlns:p14="http://schemas.microsoft.com/office/powerpoint/2010/main">
    <mc:Choice Requires="p14">
      <p:transition spd="slow" p14:dur="2000" advTm="17553"/>
    </mc:Choice>
    <mc:Fallback xmlns="">
      <p:transition spd="slow" advTm="17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BA87F-9CC3-40CB-9EB0-485E3F0F543B}"/>
              </a:ext>
            </a:extLst>
          </p:cNvPr>
          <p:cNvSpPr>
            <a:spLocks noGrp="1"/>
          </p:cNvSpPr>
          <p:nvPr>
            <p:ph type="title"/>
          </p:nvPr>
        </p:nvSpPr>
        <p:spPr>
          <a:xfrm>
            <a:off x="762000" y="0"/>
            <a:ext cx="10668000" cy="1178805"/>
          </a:xfrm>
        </p:spPr>
        <p:txBody>
          <a:bodyPr/>
          <a:lstStyle/>
          <a:p>
            <a:pPr algn="ctr"/>
            <a:r>
              <a:rPr lang="en-IE" altLang="en-US" sz="4400">
                <a:solidFill>
                  <a:srgbClr val="7030A0"/>
                </a:solidFill>
                <a:latin typeface="Aharoni" panose="02010803020104030203" pitchFamily="2" charset="-79"/>
                <a:cs typeface="Aharoni" panose="02010803020104030203" pitchFamily="2" charset="-79"/>
              </a:rPr>
              <a:t>LCVP Grades/Points</a:t>
            </a:r>
            <a:endParaRPr lang="en-GB"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6D7DF8DB-0E63-44D6-8B31-70B828424E93}"/>
              </a:ext>
            </a:extLst>
          </p:cNvPr>
          <p:cNvSpPr>
            <a:spLocks noGrp="1"/>
          </p:cNvSpPr>
          <p:nvPr>
            <p:ph idx="1"/>
          </p:nvPr>
        </p:nvSpPr>
        <p:spPr>
          <a:xfrm>
            <a:off x="721605" y="848299"/>
            <a:ext cx="10668000" cy="4726975"/>
          </a:xfrm>
        </p:spPr>
        <p:txBody>
          <a:bodyPr>
            <a:noAutofit/>
          </a:bodyPr>
          <a:lstStyle/>
          <a:p>
            <a:r>
              <a:rPr lang="en-IE" altLang="en-US" sz="4400" dirty="0">
                <a:solidFill>
                  <a:schemeClr val="bg1">
                    <a:alpha val="70000"/>
                  </a:schemeClr>
                </a:solidFill>
                <a:latin typeface="Aharoni" panose="02010803020104030203" pitchFamily="2" charset="-79"/>
                <a:cs typeface="Aharoni" panose="02010803020104030203" pitchFamily="2" charset="-79"/>
              </a:rPr>
              <a:t>Distinction	</a:t>
            </a:r>
            <a:r>
              <a:rPr lang="en-IE" altLang="en-US" sz="4400" b="1" dirty="0">
                <a:solidFill>
                  <a:schemeClr val="bg1">
                    <a:alpha val="70000"/>
                  </a:schemeClr>
                </a:solidFill>
                <a:latin typeface="+mj-lt"/>
                <a:cs typeface="Aharoni" panose="02010803020104030203" pitchFamily="2" charset="-79"/>
              </a:rPr>
              <a:t>66</a:t>
            </a:r>
            <a:r>
              <a:rPr lang="en-IE" altLang="en-US" sz="4400" dirty="0">
                <a:solidFill>
                  <a:schemeClr val="bg1">
                    <a:alpha val="70000"/>
                  </a:schemeClr>
                </a:solidFill>
                <a:latin typeface="Aharoni" panose="02010803020104030203" pitchFamily="2" charset="-79"/>
                <a:cs typeface="Aharoni" panose="02010803020104030203" pitchFamily="2" charset="-79"/>
              </a:rPr>
              <a:t> points (H4)</a:t>
            </a:r>
          </a:p>
          <a:p>
            <a:endParaRPr lang="en-IE" altLang="en-US" sz="4400" dirty="0">
              <a:solidFill>
                <a:schemeClr val="bg1">
                  <a:alpha val="70000"/>
                </a:schemeClr>
              </a:solidFill>
              <a:latin typeface="Aharoni" panose="02010803020104030203" pitchFamily="2" charset="-79"/>
              <a:cs typeface="Aharoni" panose="02010803020104030203" pitchFamily="2" charset="-79"/>
            </a:endParaRPr>
          </a:p>
          <a:p>
            <a:r>
              <a:rPr lang="en-IE" altLang="en-US" sz="4400" dirty="0">
                <a:solidFill>
                  <a:schemeClr val="bg1">
                    <a:alpha val="70000"/>
                  </a:schemeClr>
                </a:solidFill>
                <a:latin typeface="Aharoni" panose="02010803020104030203" pitchFamily="2" charset="-79"/>
                <a:cs typeface="Aharoni" panose="02010803020104030203" pitchFamily="2" charset="-79"/>
              </a:rPr>
              <a:t>Merit			</a:t>
            </a:r>
            <a:r>
              <a:rPr lang="en-IE" altLang="en-US" sz="4400" b="1" dirty="0">
                <a:solidFill>
                  <a:schemeClr val="bg1">
                    <a:alpha val="70000"/>
                  </a:schemeClr>
                </a:solidFill>
                <a:latin typeface="+mj-lt"/>
                <a:cs typeface="Aharoni" panose="02010803020104030203" pitchFamily="2" charset="-79"/>
              </a:rPr>
              <a:t>46</a:t>
            </a:r>
            <a:r>
              <a:rPr lang="en-IE" altLang="en-US" sz="4400" dirty="0">
                <a:solidFill>
                  <a:schemeClr val="bg1">
                    <a:alpha val="70000"/>
                  </a:schemeClr>
                </a:solidFill>
                <a:latin typeface="Aharoni" panose="02010803020104030203" pitchFamily="2" charset="-79"/>
                <a:cs typeface="Aharoni" panose="02010803020104030203" pitchFamily="2" charset="-79"/>
              </a:rPr>
              <a:t> points (H 6)</a:t>
            </a:r>
          </a:p>
          <a:p>
            <a:endParaRPr lang="en-IE" altLang="en-US" sz="4400" dirty="0">
              <a:solidFill>
                <a:schemeClr val="bg1">
                  <a:alpha val="70000"/>
                </a:schemeClr>
              </a:solidFill>
              <a:latin typeface="Aharoni" panose="02010803020104030203" pitchFamily="2" charset="-79"/>
              <a:cs typeface="Aharoni" panose="02010803020104030203" pitchFamily="2" charset="-79"/>
            </a:endParaRPr>
          </a:p>
          <a:p>
            <a:r>
              <a:rPr lang="en-IE" altLang="en-US" sz="4400" dirty="0">
                <a:solidFill>
                  <a:schemeClr val="bg1">
                    <a:alpha val="70000"/>
                  </a:schemeClr>
                </a:solidFill>
                <a:latin typeface="Aharoni" panose="02010803020104030203" pitchFamily="2" charset="-79"/>
                <a:cs typeface="Aharoni" panose="02010803020104030203" pitchFamily="2" charset="-79"/>
              </a:rPr>
              <a:t>Pass			</a:t>
            </a:r>
            <a:r>
              <a:rPr lang="en-IE" altLang="en-US" sz="4400" b="1" dirty="0">
                <a:solidFill>
                  <a:schemeClr val="bg1">
                    <a:alpha val="70000"/>
                  </a:schemeClr>
                </a:solidFill>
                <a:latin typeface="+mj-lt"/>
                <a:cs typeface="Aharoni" panose="02010803020104030203" pitchFamily="2" charset="-79"/>
              </a:rPr>
              <a:t>28</a:t>
            </a:r>
            <a:r>
              <a:rPr lang="en-IE" altLang="en-US" sz="4400" dirty="0">
                <a:solidFill>
                  <a:schemeClr val="bg1">
                    <a:alpha val="70000"/>
                  </a:schemeClr>
                </a:solidFill>
                <a:latin typeface="Aharoni" panose="02010803020104030203" pitchFamily="2" charset="-79"/>
                <a:cs typeface="Aharoni" panose="02010803020104030203" pitchFamily="2" charset="-79"/>
              </a:rPr>
              <a:t> points (O 4)</a:t>
            </a:r>
          </a:p>
          <a:p>
            <a:endParaRPr lang="en-GB" sz="4400" dirty="0"/>
          </a:p>
        </p:txBody>
      </p:sp>
      <p:pic>
        <p:nvPicPr>
          <p:cNvPr id="8" name="Audio 7">
            <a:hlinkClick r:id="" action="ppaction://media"/>
            <a:extLst>
              <a:ext uri="{FF2B5EF4-FFF2-40B4-BE49-F238E27FC236}">
                <a16:creationId xmlns:a16="http://schemas.microsoft.com/office/drawing/2014/main" id="{F6BC5066-1F11-4E33-9E85-CF7DB3E4101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151315163"/>
      </p:ext>
    </p:extLst>
  </p:cSld>
  <p:clrMapOvr>
    <a:masterClrMapping/>
  </p:clrMapOvr>
  <mc:AlternateContent xmlns:mc="http://schemas.openxmlformats.org/markup-compatibility/2006" xmlns:p14="http://schemas.microsoft.com/office/powerpoint/2010/main">
    <mc:Choice Requires="p14">
      <p:transition spd="slow" p14:dur="2000" advTm="37755"/>
    </mc:Choice>
    <mc:Fallback xmlns="">
      <p:transition spd="slow" advTm="37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8"/>
                </p:tgtEl>
              </p:cMediaNode>
            </p:audio>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93628-50CC-467A-A5D6-782C38A80333}"/>
              </a:ext>
            </a:extLst>
          </p:cNvPr>
          <p:cNvSpPr>
            <a:spLocks noGrp="1"/>
          </p:cNvSpPr>
          <p:nvPr>
            <p:ph type="title"/>
          </p:nvPr>
        </p:nvSpPr>
        <p:spPr>
          <a:xfrm>
            <a:off x="762000" y="143220"/>
            <a:ext cx="10668000" cy="1322024"/>
          </a:xfrm>
        </p:spPr>
        <p:txBody>
          <a:bodyPr/>
          <a:lstStyle/>
          <a:p>
            <a:pPr algn="ctr"/>
            <a:r>
              <a:rPr lang="en-GB" dirty="0">
                <a:latin typeface="Aharoni" panose="02010803020104030203" pitchFamily="2" charset="-79"/>
                <a:cs typeface="Aharoni" panose="02010803020104030203" pitchFamily="2" charset="-79"/>
              </a:rPr>
              <a:t>Subject  Choice</a:t>
            </a:r>
          </a:p>
        </p:txBody>
      </p:sp>
      <p:sp>
        <p:nvSpPr>
          <p:cNvPr id="3" name="Content Placeholder 2">
            <a:extLst>
              <a:ext uri="{FF2B5EF4-FFF2-40B4-BE49-F238E27FC236}">
                <a16:creationId xmlns:a16="http://schemas.microsoft.com/office/drawing/2014/main" id="{AF02EECD-D7DA-4923-A5B6-F99D97FDB851}"/>
              </a:ext>
            </a:extLst>
          </p:cNvPr>
          <p:cNvSpPr>
            <a:spLocks noGrp="1"/>
          </p:cNvSpPr>
          <p:nvPr>
            <p:ph idx="1"/>
          </p:nvPr>
        </p:nvSpPr>
        <p:spPr>
          <a:xfrm>
            <a:off x="762000" y="1233890"/>
            <a:ext cx="10668000" cy="4870194"/>
          </a:xfrm>
        </p:spPr>
        <p:txBody>
          <a:bodyPr>
            <a:normAutofit fontScale="92500" lnSpcReduction="20000"/>
          </a:bodyPr>
          <a:lstStyle/>
          <a:p>
            <a:pPr marL="0" indent="0">
              <a:buFontTx/>
              <a:buNone/>
            </a:pPr>
            <a:r>
              <a:rPr lang="en-IE" altLang="en-US" sz="2800" u="sng" dirty="0"/>
              <a:t>1.								</a:t>
            </a:r>
          </a:p>
          <a:p>
            <a:pPr marL="0" indent="0">
              <a:buFontTx/>
              <a:buNone/>
            </a:pPr>
            <a:endParaRPr lang="en-IE" altLang="en-US" sz="2800" u="sng" dirty="0"/>
          </a:p>
          <a:p>
            <a:pPr marL="0" indent="0">
              <a:buFontTx/>
              <a:buNone/>
            </a:pPr>
            <a:r>
              <a:rPr lang="en-IE" altLang="en-US" sz="2800" u="sng" dirty="0"/>
              <a:t>2.								</a:t>
            </a:r>
          </a:p>
          <a:p>
            <a:pPr marL="0" indent="0">
              <a:buFontTx/>
              <a:buNone/>
            </a:pPr>
            <a:endParaRPr lang="en-IE" altLang="en-US" sz="2800" u="sng" dirty="0"/>
          </a:p>
          <a:p>
            <a:pPr marL="0" indent="0">
              <a:buFontTx/>
              <a:buNone/>
            </a:pPr>
            <a:r>
              <a:rPr lang="en-IE" altLang="en-US" sz="2800" u="sng" dirty="0"/>
              <a:t>3.								</a:t>
            </a:r>
          </a:p>
          <a:p>
            <a:pPr marL="0" indent="0">
              <a:buFontTx/>
              <a:buNone/>
            </a:pPr>
            <a:endParaRPr lang="en-IE" altLang="en-US" sz="2800" u="sng" dirty="0"/>
          </a:p>
          <a:p>
            <a:pPr marL="0" indent="0">
              <a:buFontTx/>
              <a:buNone/>
            </a:pPr>
            <a:r>
              <a:rPr lang="en-IE" altLang="en-US" sz="2800" u="sng" dirty="0"/>
              <a:t>4.								</a:t>
            </a:r>
          </a:p>
          <a:p>
            <a:pPr marL="0" indent="0">
              <a:buFontTx/>
              <a:buNone/>
            </a:pPr>
            <a:endParaRPr lang="en-IE" altLang="en-US" sz="2800" u="sng" dirty="0"/>
          </a:p>
          <a:p>
            <a:pPr marL="0" indent="0">
              <a:buFontTx/>
              <a:buNone/>
            </a:pPr>
            <a:r>
              <a:rPr lang="en-IE" altLang="en-US" sz="2800" u="sng" dirty="0"/>
              <a:t>5.								</a:t>
            </a:r>
          </a:p>
          <a:p>
            <a:endParaRPr lang="en-GB" dirty="0"/>
          </a:p>
        </p:txBody>
      </p:sp>
      <p:pic>
        <p:nvPicPr>
          <p:cNvPr id="5" name="Audio 4">
            <a:hlinkClick r:id="" action="ppaction://media"/>
            <a:extLst>
              <a:ext uri="{FF2B5EF4-FFF2-40B4-BE49-F238E27FC236}">
                <a16:creationId xmlns:a16="http://schemas.microsoft.com/office/drawing/2014/main" id="{62914DC1-BD75-496B-8E88-6D29C59092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41539730"/>
      </p:ext>
    </p:extLst>
  </p:cSld>
  <p:clrMapOvr>
    <a:masterClrMapping/>
  </p:clrMapOvr>
  <mc:AlternateContent xmlns:mc="http://schemas.openxmlformats.org/markup-compatibility/2006" xmlns:p14="http://schemas.microsoft.com/office/powerpoint/2010/main">
    <mc:Choice Requires="p14">
      <p:transition spd="slow" p14:dur="2000" advTm="13177"/>
    </mc:Choice>
    <mc:Fallback xmlns="">
      <p:transition spd="slow" advTm="13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0DAA2-7623-4A93-A50A-F6E9B1E4B0CC}"/>
              </a:ext>
            </a:extLst>
          </p:cNvPr>
          <p:cNvSpPr>
            <a:spLocks noGrp="1"/>
          </p:cNvSpPr>
          <p:nvPr>
            <p:ph type="title"/>
          </p:nvPr>
        </p:nvSpPr>
        <p:spPr>
          <a:xfrm>
            <a:off x="762000" y="220338"/>
            <a:ext cx="10668000" cy="804232"/>
          </a:xfrm>
        </p:spPr>
        <p:txBody>
          <a:bodyPr/>
          <a:lstStyle/>
          <a:p>
            <a:pPr algn="ctr"/>
            <a:r>
              <a:rPr lang="en-GB" altLang="en-US" dirty="0">
                <a:solidFill>
                  <a:srgbClr val="7030A0"/>
                </a:solidFill>
                <a:latin typeface="Aharoni" panose="02010803020104030203" pitchFamily="2" charset="-79"/>
                <a:cs typeface="Aharoni" panose="02010803020104030203" pitchFamily="2" charset="-79"/>
              </a:rPr>
              <a:t>Final Word</a:t>
            </a:r>
            <a:endParaRPr lang="en-GB" dirty="0">
              <a:solidFill>
                <a:srgbClr val="7030A0"/>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25120CD4-CFD1-4D74-8CC1-1DFC62D6C049}"/>
              </a:ext>
            </a:extLst>
          </p:cNvPr>
          <p:cNvSpPr>
            <a:spLocks noGrp="1"/>
          </p:cNvSpPr>
          <p:nvPr>
            <p:ph idx="1"/>
          </p:nvPr>
        </p:nvSpPr>
        <p:spPr>
          <a:xfrm>
            <a:off x="762000" y="1024570"/>
            <a:ext cx="10668000" cy="5079513"/>
          </a:xfrm>
        </p:spPr>
        <p:txBody>
          <a:bodyPr>
            <a:normAutofit lnSpcReduction="10000"/>
          </a:bodyPr>
          <a:lstStyle/>
          <a:p>
            <a:r>
              <a:rPr lang="en-GB" altLang="en-US" sz="3600" dirty="0">
                <a:solidFill>
                  <a:schemeClr val="bg1">
                    <a:alpha val="70000"/>
                  </a:schemeClr>
                </a:solidFill>
                <a:latin typeface="Aharoni" panose="02010803020104030203" pitchFamily="2" charset="-79"/>
                <a:cs typeface="Aharoni" panose="02010803020104030203" pitchFamily="2" charset="-79"/>
              </a:rPr>
              <a:t>It is important for students to do some research on </a:t>
            </a:r>
            <a:r>
              <a:rPr lang="en-GB" altLang="en-US" sz="3600" dirty="0">
                <a:solidFill>
                  <a:srgbClr val="92D050">
                    <a:alpha val="70000"/>
                  </a:srgbClr>
                </a:solidFill>
                <a:latin typeface="Aharoni" panose="02010803020104030203" pitchFamily="2" charset="-79"/>
                <a:cs typeface="Aharoni" panose="02010803020104030203" pitchFamily="2" charset="-79"/>
              </a:rPr>
              <a:t>www.qualifax.ie </a:t>
            </a:r>
            <a:r>
              <a:rPr lang="en-GB" altLang="en-US" sz="3600" dirty="0">
                <a:solidFill>
                  <a:schemeClr val="bg1">
                    <a:alpha val="70000"/>
                  </a:schemeClr>
                </a:solidFill>
                <a:latin typeface="Aharoni" panose="02010803020104030203" pitchFamily="2" charset="-79"/>
                <a:cs typeface="Aharoni" panose="02010803020104030203" pitchFamily="2" charset="-79"/>
              </a:rPr>
              <a:t>to help them choose their subjects. </a:t>
            </a:r>
          </a:p>
          <a:p>
            <a:r>
              <a:rPr lang="en-GB" altLang="en-US" sz="3600" dirty="0">
                <a:solidFill>
                  <a:schemeClr val="bg1">
                    <a:alpha val="70000"/>
                  </a:schemeClr>
                </a:solidFill>
                <a:latin typeface="Aharoni" panose="02010803020104030203" pitchFamily="2" charset="-79"/>
                <a:cs typeface="Aharoni" panose="02010803020104030203" pitchFamily="2" charset="-79"/>
              </a:rPr>
              <a:t>If you need further help/advice you can contact me by email: </a:t>
            </a:r>
            <a:r>
              <a:rPr lang="en-GB" altLang="en-US" sz="3600" dirty="0">
                <a:solidFill>
                  <a:srgbClr val="92D050">
                    <a:alpha val="70000"/>
                  </a:srgbClr>
                </a:solidFill>
                <a:latin typeface="Aharoni" panose="02010803020104030203" pitchFamily="2" charset="-79"/>
                <a:cs typeface="Aharoni" panose="02010803020104030203" pitchFamily="2" charset="-79"/>
                <a:hlinkClick r:id="rId5">
                  <a:extLst>
                    <a:ext uri="{A12FA001-AC4F-418D-AE19-62706E023703}">
                      <ahyp:hlinkClr xmlns:ahyp="http://schemas.microsoft.com/office/drawing/2018/hyperlinkcolor" val="tx"/>
                    </a:ext>
                  </a:extLst>
                </a:hlinkClick>
              </a:rPr>
              <a:t>caroline.doyle@tullowcs.ie</a:t>
            </a:r>
            <a:r>
              <a:rPr lang="en-GB" altLang="en-US" sz="3600" dirty="0">
                <a:solidFill>
                  <a:srgbClr val="92D050">
                    <a:alpha val="70000"/>
                  </a:srgbClr>
                </a:solidFill>
                <a:latin typeface="Aharoni" panose="02010803020104030203" pitchFamily="2" charset="-79"/>
                <a:cs typeface="Aharoni" panose="02010803020104030203" pitchFamily="2" charset="-79"/>
              </a:rPr>
              <a:t> </a:t>
            </a:r>
          </a:p>
          <a:p>
            <a:r>
              <a:rPr lang="en-GB" altLang="en-US" sz="3600" dirty="0">
                <a:solidFill>
                  <a:schemeClr val="bg1">
                    <a:alpha val="70000"/>
                  </a:schemeClr>
                </a:solidFill>
                <a:latin typeface="Aharoni" panose="02010803020104030203" pitchFamily="2" charset="-79"/>
                <a:cs typeface="Aharoni" panose="02010803020104030203" pitchFamily="2" charset="-79"/>
              </a:rPr>
              <a:t>Students can also contact me themselves on </a:t>
            </a:r>
            <a:r>
              <a:rPr lang="en-GB" altLang="en-US" sz="3600" dirty="0">
                <a:solidFill>
                  <a:srgbClr val="92D050">
                    <a:alpha val="70000"/>
                  </a:srgbClr>
                </a:solidFill>
                <a:latin typeface="Aharoni" panose="02010803020104030203" pitchFamily="2" charset="-79"/>
                <a:cs typeface="Aharoni" panose="02010803020104030203" pitchFamily="2" charset="-79"/>
              </a:rPr>
              <a:t>TEAMS</a:t>
            </a:r>
            <a:r>
              <a:rPr lang="en-GB" altLang="en-US" sz="3600" dirty="0">
                <a:solidFill>
                  <a:schemeClr val="bg1">
                    <a:alpha val="70000"/>
                  </a:schemeClr>
                </a:solidFill>
                <a:latin typeface="Aharoni" panose="02010803020104030203" pitchFamily="2" charset="-79"/>
                <a:cs typeface="Aharoni" panose="02010803020104030203" pitchFamily="2" charset="-79"/>
              </a:rPr>
              <a:t> with questions.</a:t>
            </a:r>
          </a:p>
          <a:p>
            <a:endParaRPr lang="en-GB" dirty="0"/>
          </a:p>
        </p:txBody>
      </p:sp>
      <p:pic>
        <p:nvPicPr>
          <p:cNvPr id="5" name="Audio 4">
            <a:hlinkClick r:id="" action="ppaction://media"/>
            <a:extLst>
              <a:ext uri="{FF2B5EF4-FFF2-40B4-BE49-F238E27FC236}">
                <a16:creationId xmlns:a16="http://schemas.microsoft.com/office/drawing/2014/main" id="{8DDB1514-8B6C-4970-A74C-08124CA96E0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207743961"/>
      </p:ext>
    </p:extLst>
  </p:cSld>
  <p:clrMapOvr>
    <a:masterClrMapping/>
  </p:clrMapOvr>
  <mc:AlternateContent xmlns:mc="http://schemas.openxmlformats.org/markup-compatibility/2006" xmlns:p14="http://schemas.microsoft.com/office/powerpoint/2010/main">
    <mc:Choice Requires="p14">
      <p:transition spd="slow" p14:dur="2000" advTm="27682"/>
    </mc:Choice>
    <mc:Fallback xmlns="">
      <p:transition spd="slow" advTm="27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AFCCB-5D9E-40B2-BB1B-A3CBF642B473}"/>
              </a:ext>
            </a:extLst>
          </p:cNvPr>
          <p:cNvSpPr>
            <a:spLocks noGrp="1"/>
          </p:cNvSpPr>
          <p:nvPr>
            <p:ph type="title"/>
          </p:nvPr>
        </p:nvSpPr>
        <p:spPr>
          <a:xfrm>
            <a:off x="762000" y="133815"/>
            <a:ext cx="10668000" cy="959005"/>
          </a:xfrm>
        </p:spPr>
        <p:txBody>
          <a:bodyPr>
            <a:normAutofit/>
          </a:bodyPr>
          <a:lstStyle/>
          <a:p>
            <a:pPr algn="ctr"/>
            <a:r>
              <a:rPr lang="en-GB" sz="4800" dirty="0">
                <a:latin typeface="Aharoni" panose="02010803020104030203" pitchFamily="2" charset="-79"/>
                <a:cs typeface="Aharoni" panose="02010803020104030203" pitchFamily="2" charset="-79"/>
              </a:rPr>
              <a:t>Optional Subjects</a:t>
            </a:r>
          </a:p>
        </p:txBody>
      </p:sp>
      <p:sp>
        <p:nvSpPr>
          <p:cNvPr id="3" name="Content Placeholder 2">
            <a:extLst>
              <a:ext uri="{FF2B5EF4-FFF2-40B4-BE49-F238E27FC236}">
                <a16:creationId xmlns:a16="http://schemas.microsoft.com/office/drawing/2014/main" id="{EA741C8C-3A02-440E-9233-13898C60C4AD}"/>
              </a:ext>
            </a:extLst>
          </p:cNvPr>
          <p:cNvSpPr>
            <a:spLocks noGrp="1"/>
          </p:cNvSpPr>
          <p:nvPr>
            <p:ph idx="1"/>
          </p:nvPr>
        </p:nvSpPr>
        <p:spPr>
          <a:xfrm>
            <a:off x="762000" y="1092820"/>
            <a:ext cx="10668000" cy="5011263"/>
          </a:xfrm>
        </p:spPr>
        <p:txBody>
          <a:bodyPr>
            <a:normAutofit/>
          </a:bodyPr>
          <a:lstStyle/>
          <a:p>
            <a:r>
              <a:rPr lang="en-GB" sz="4800" dirty="0">
                <a:solidFill>
                  <a:schemeClr val="bg1">
                    <a:alpha val="70000"/>
                  </a:schemeClr>
                </a:solidFill>
                <a:latin typeface="Aharoni" panose="02010803020104030203" pitchFamily="2" charset="-79"/>
                <a:cs typeface="Aharoni" panose="02010803020104030203" pitchFamily="2" charset="-79"/>
              </a:rPr>
              <a:t>Students choose four </a:t>
            </a:r>
            <a:r>
              <a:rPr lang="en-GB" sz="4800" b="1" u="sng" dirty="0">
                <a:solidFill>
                  <a:schemeClr val="tx2">
                    <a:alpha val="70000"/>
                  </a:schemeClr>
                </a:solidFill>
                <a:latin typeface="Aharoni" panose="02010803020104030203" pitchFamily="2" charset="-79"/>
                <a:cs typeface="Aharoni" panose="02010803020104030203" pitchFamily="2" charset="-79"/>
              </a:rPr>
              <a:t>optional</a:t>
            </a:r>
            <a:r>
              <a:rPr lang="en-GB" sz="4800" dirty="0">
                <a:solidFill>
                  <a:schemeClr val="tx2">
                    <a:alpha val="70000"/>
                  </a:schemeClr>
                </a:solidFill>
                <a:latin typeface="Aharoni" panose="02010803020104030203" pitchFamily="2" charset="-79"/>
                <a:cs typeface="Aharoni" panose="02010803020104030203" pitchFamily="2" charset="-79"/>
              </a:rPr>
              <a:t> </a:t>
            </a:r>
            <a:r>
              <a:rPr lang="en-GB" sz="4800" dirty="0">
                <a:solidFill>
                  <a:schemeClr val="bg1">
                    <a:alpha val="70000"/>
                  </a:schemeClr>
                </a:solidFill>
                <a:latin typeface="Aharoni" panose="02010803020104030203" pitchFamily="2" charset="-79"/>
                <a:cs typeface="Aharoni" panose="02010803020104030203" pitchFamily="2" charset="-79"/>
              </a:rPr>
              <a:t>subjects.</a:t>
            </a:r>
          </a:p>
          <a:p>
            <a:r>
              <a:rPr lang="en-GB" sz="4800" dirty="0">
                <a:solidFill>
                  <a:schemeClr val="bg1">
                    <a:alpha val="70000"/>
                  </a:schemeClr>
                </a:solidFill>
                <a:latin typeface="Aharoni" panose="02010803020104030203" pitchFamily="2" charset="-79"/>
                <a:cs typeface="Aharoni" panose="02010803020104030203" pitchFamily="2" charset="-79"/>
              </a:rPr>
              <a:t>Tullow Community School offers </a:t>
            </a:r>
            <a:r>
              <a:rPr lang="en-GB" sz="4800" b="1" u="sng" dirty="0">
                <a:solidFill>
                  <a:schemeClr val="tx2">
                    <a:alpha val="70000"/>
                  </a:schemeClr>
                </a:solidFill>
                <a:latin typeface="Aharoni" panose="02010803020104030203" pitchFamily="2" charset="-79"/>
                <a:cs typeface="Aharoni" panose="02010803020104030203" pitchFamily="2" charset="-79"/>
              </a:rPr>
              <a:t>seventeen</a:t>
            </a:r>
            <a:r>
              <a:rPr lang="en-GB" sz="4800" dirty="0">
                <a:solidFill>
                  <a:schemeClr val="bg1">
                    <a:alpha val="70000"/>
                  </a:schemeClr>
                </a:solidFill>
                <a:latin typeface="Aharoni" panose="02010803020104030203" pitchFamily="2" charset="-79"/>
                <a:cs typeface="Aharoni" panose="02010803020104030203" pitchFamily="2" charset="-79"/>
              </a:rPr>
              <a:t> subjects at Leaving Cert level.</a:t>
            </a:r>
          </a:p>
        </p:txBody>
      </p:sp>
      <p:pic>
        <p:nvPicPr>
          <p:cNvPr id="8" name="Audio 7">
            <a:hlinkClick r:id="" action="ppaction://media"/>
            <a:extLst>
              <a:ext uri="{FF2B5EF4-FFF2-40B4-BE49-F238E27FC236}">
                <a16:creationId xmlns:a16="http://schemas.microsoft.com/office/drawing/2014/main" id="{D0E4A971-AEEE-40B8-B2B8-C46084C895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22135356"/>
      </p:ext>
    </p:extLst>
  </p:cSld>
  <p:clrMapOvr>
    <a:masterClrMapping/>
  </p:clrMapOvr>
  <mc:AlternateContent xmlns:mc="http://schemas.openxmlformats.org/markup-compatibility/2006" xmlns:p14="http://schemas.microsoft.com/office/powerpoint/2010/main">
    <mc:Choice Requires="p14">
      <p:transition spd="slow" p14:dur="2000" advTm="12693"/>
    </mc:Choice>
    <mc:Fallback xmlns="">
      <p:transition spd="slow" advTm="12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Freeform: Shape 10">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3" name="Freeform: Shape 12">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5" name="Rectangle 14">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15E4E"/>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7" name="Freeform: Shape 16">
            <a:extLst>
              <a:ext uri="{FF2B5EF4-FFF2-40B4-BE49-F238E27FC236}">
                <a16:creationId xmlns:a16="http://schemas.microsoft.com/office/drawing/2014/main" id="{4A8FDA66-67B4-4DBE-8354-C26F91ADB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custGeom>
            <a:avLst/>
            <a:gdLst>
              <a:gd name="connsiteX0" fmla="*/ 0 w 12191999"/>
              <a:gd name="connsiteY0" fmla="*/ 0 h 6857999"/>
              <a:gd name="connsiteX1" fmla="*/ 12191999 w 12191999"/>
              <a:gd name="connsiteY1" fmla="*/ 0 h 6857999"/>
              <a:gd name="connsiteX2" fmla="*/ 12191999 w 12191999"/>
              <a:gd name="connsiteY2" fmla="*/ 6857999 h 6857999"/>
              <a:gd name="connsiteX3" fmla="*/ 0 w 1219199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9" h="6857999">
                <a:moveTo>
                  <a:pt x="0" y="0"/>
                </a:moveTo>
                <a:lnTo>
                  <a:pt x="12191999" y="0"/>
                </a:lnTo>
                <a:lnTo>
                  <a:pt x="12191999" y="6857999"/>
                </a:lnTo>
                <a:lnTo>
                  <a:pt x="0" y="6857999"/>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3B2B1500-BB55-471C-8A9E-67288297EC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9224"/>
            <a:ext cx="6305549" cy="6328777"/>
          </a:xfrm>
          <a:custGeom>
            <a:avLst/>
            <a:gdLst>
              <a:gd name="connsiteX0" fmla="*/ 0 w 4212773"/>
              <a:gd name="connsiteY0" fmla="*/ 0 h 6498740"/>
              <a:gd name="connsiteX1" fmla="*/ 159023 w 4212773"/>
              <a:gd name="connsiteY1" fmla="*/ 12872 h 6498740"/>
              <a:gd name="connsiteX2" fmla="*/ 1697597 w 4212773"/>
              <a:gd name="connsiteY2" fmla="*/ 306418 h 6498740"/>
              <a:gd name="connsiteX3" fmla="*/ 4047822 w 4212773"/>
              <a:gd name="connsiteY3" fmla="*/ 3511272 h 6498740"/>
              <a:gd name="connsiteX4" fmla="*/ 3551503 w 4212773"/>
              <a:gd name="connsiteY4" fmla="*/ 6184235 h 6498740"/>
              <a:gd name="connsiteX5" fmla="*/ 3163159 w 4212773"/>
              <a:gd name="connsiteY5" fmla="*/ 6459073 h 6498740"/>
              <a:gd name="connsiteX6" fmla="*/ 3092077 w 4212773"/>
              <a:gd name="connsiteY6" fmla="*/ 6498740 h 6498740"/>
              <a:gd name="connsiteX7" fmla="*/ 0 w 4212773"/>
              <a:gd name="connsiteY7" fmla="*/ 6498740 h 6498740"/>
              <a:gd name="connsiteX8" fmla="*/ 0 w 4212773"/>
              <a:gd name="connsiteY8" fmla="*/ 0 h 649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2773" h="6498740">
                <a:moveTo>
                  <a:pt x="0" y="0"/>
                </a:moveTo>
                <a:lnTo>
                  <a:pt x="159023" y="12872"/>
                </a:lnTo>
                <a:cubicBezTo>
                  <a:pt x="659101" y="63644"/>
                  <a:pt x="1176498" y="175345"/>
                  <a:pt x="1697597" y="306418"/>
                </a:cubicBezTo>
                <a:cubicBezTo>
                  <a:pt x="3312474" y="712392"/>
                  <a:pt x="3742395" y="1999786"/>
                  <a:pt x="4047822" y="3511272"/>
                </a:cubicBezTo>
                <a:cubicBezTo>
                  <a:pt x="4252232" y="4523358"/>
                  <a:pt x="4422733" y="5443193"/>
                  <a:pt x="3551503" y="6184235"/>
                </a:cubicBezTo>
                <a:cubicBezTo>
                  <a:pt x="3429343" y="6288166"/>
                  <a:pt x="3299185" y="6378784"/>
                  <a:pt x="3163159" y="6459073"/>
                </a:cubicBezTo>
                <a:lnTo>
                  <a:pt x="3092077" y="6498740"/>
                </a:lnTo>
                <a:lnTo>
                  <a:pt x="0" y="649874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3045E22C-A99D-41BB-AF14-EF1B1E745A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6525"/>
            <a:ext cx="6130391" cy="6721476"/>
          </a:xfrm>
          <a:custGeom>
            <a:avLst/>
            <a:gdLst>
              <a:gd name="connsiteX0" fmla="*/ 0 w 4033589"/>
              <a:gd name="connsiteY0" fmla="*/ 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8" fmla="*/ 0 w 4033589"/>
              <a:gd name="connsiteY8" fmla="*/ 0 h 6858000"/>
              <a:gd name="connsiteX0" fmla="*/ 0 w 4033589"/>
              <a:gd name="connsiteY0" fmla="*/ 685800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0 w 2154655"/>
              <a:gd name="connsiteY0" fmla="*/ 0 h 6858000"/>
              <a:gd name="connsiteX1" fmla="*/ 3379 w 2154655"/>
              <a:gd name="connsiteY1" fmla="*/ 2021 h 6858000"/>
              <a:gd name="connsiteX2" fmla="*/ 1596437 w 2154655"/>
              <a:gd name="connsiteY2" fmla="*/ 1517967 h 6858000"/>
              <a:gd name="connsiteX3" fmla="*/ 2097043 w 2154655"/>
              <a:gd name="connsiteY3" fmla="*/ 4379386 h 6858000"/>
              <a:gd name="connsiteX4" fmla="*/ 1433930 w 2154655"/>
              <a:gd name="connsiteY4" fmla="*/ 6852362 h 6858000"/>
              <a:gd name="connsiteX5" fmla="*/ 1431659 w 215465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655" h="6858000">
                <a:moveTo>
                  <a:pt x="0" y="0"/>
                </a:moveTo>
                <a:lnTo>
                  <a:pt x="3379" y="2021"/>
                </a:lnTo>
                <a:cubicBezTo>
                  <a:pt x="667061" y="423753"/>
                  <a:pt x="1239365" y="963389"/>
                  <a:pt x="1596437" y="1517967"/>
                </a:cubicBezTo>
                <a:cubicBezTo>
                  <a:pt x="2133142" y="2350886"/>
                  <a:pt x="2239839" y="3395752"/>
                  <a:pt x="2097043" y="4379386"/>
                </a:cubicBezTo>
                <a:cubicBezTo>
                  <a:pt x="2032295" y="4824358"/>
                  <a:pt x="1812506" y="5869368"/>
                  <a:pt x="1433930" y="6852362"/>
                </a:cubicBezTo>
                <a:lnTo>
                  <a:pt x="1431659" y="685800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sp>
        <p:nvSpPr>
          <p:cNvPr id="2" name="Title 1">
            <a:extLst>
              <a:ext uri="{FF2B5EF4-FFF2-40B4-BE49-F238E27FC236}">
                <a16:creationId xmlns:a16="http://schemas.microsoft.com/office/drawing/2014/main" id="{A98142D0-4CFA-4159-A948-A3E1F321353E}"/>
              </a:ext>
            </a:extLst>
          </p:cNvPr>
          <p:cNvSpPr>
            <a:spLocks noGrp="1"/>
          </p:cNvSpPr>
          <p:nvPr>
            <p:ph type="title"/>
          </p:nvPr>
        </p:nvSpPr>
        <p:spPr>
          <a:xfrm>
            <a:off x="762000" y="1729648"/>
            <a:ext cx="4572000" cy="2886419"/>
          </a:xfrm>
        </p:spPr>
        <p:txBody>
          <a:bodyPr vert="horz" lIns="91440" tIns="45720" rIns="91440" bIns="45720" rtlCol="0" anchor="b">
            <a:normAutofit/>
          </a:bodyPr>
          <a:lstStyle/>
          <a:p>
            <a:r>
              <a:rPr lang="en-US" sz="8000" kern="1200" dirty="0">
                <a:solidFill>
                  <a:schemeClr val="tx1"/>
                </a:solidFill>
                <a:latin typeface="+mj-lt"/>
                <a:ea typeface="+mj-ea"/>
                <a:cs typeface="+mj-cs"/>
              </a:rPr>
              <a:t>Thank You!</a:t>
            </a:r>
          </a:p>
        </p:txBody>
      </p:sp>
      <p:pic>
        <p:nvPicPr>
          <p:cNvPr id="6" name="Graphic 5" descr="Handshake">
            <a:extLst>
              <a:ext uri="{FF2B5EF4-FFF2-40B4-BE49-F238E27FC236}">
                <a16:creationId xmlns:a16="http://schemas.microsoft.com/office/drawing/2014/main" id="{5BDBE915-2811-4694-985F-14CB6E2E27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58000" y="1530350"/>
            <a:ext cx="4565650" cy="4565650"/>
          </a:xfrm>
          <a:prstGeom prst="rect">
            <a:avLst/>
          </a:prstGeom>
        </p:spPr>
      </p:pic>
      <p:pic>
        <p:nvPicPr>
          <p:cNvPr id="3" name="Audio 2">
            <a:hlinkClick r:id="" action="ppaction://media"/>
            <a:extLst>
              <a:ext uri="{FF2B5EF4-FFF2-40B4-BE49-F238E27FC236}">
                <a16:creationId xmlns:a16="http://schemas.microsoft.com/office/drawing/2014/main" id="{19644B54-56C8-487F-BDFC-66CBFA8BF9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00331150"/>
      </p:ext>
    </p:extLst>
  </p:cSld>
  <p:clrMapOvr>
    <a:masterClrMapping/>
  </p:clrMapOvr>
  <mc:AlternateContent xmlns:mc="http://schemas.openxmlformats.org/markup-compatibility/2006" xmlns:p14="http://schemas.microsoft.com/office/powerpoint/2010/main">
    <mc:Choice Requires="p14">
      <p:transition spd="slow" p14:dur="2000" advTm="4798"/>
    </mc:Choice>
    <mc:Fallback xmlns="">
      <p:transition spd="slow" advTm="4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8CED-495B-45F7-8CBE-4633D36F34BD}"/>
              </a:ext>
            </a:extLst>
          </p:cNvPr>
          <p:cNvSpPr>
            <a:spLocks noGrp="1"/>
          </p:cNvSpPr>
          <p:nvPr>
            <p:ph type="title"/>
          </p:nvPr>
        </p:nvSpPr>
        <p:spPr>
          <a:xfrm>
            <a:off x="762000" y="0"/>
            <a:ext cx="10668000" cy="1070517"/>
          </a:xfrm>
        </p:spPr>
        <p:txBody>
          <a:bodyPr/>
          <a:lstStyle/>
          <a:p>
            <a:pPr algn="ctr"/>
            <a:r>
              <a:rPr lang="en-GB" dirty="0">
                <a:latin typeface="Aharoni" panose="02010803020104030203" pitchFamily="2" charset="-79"/>
                <a:cs typeface="Aharoni" panose="02010803020104030203" pitchFamily="2" charset="-79"/>
              </a:rPr>
              <a:t>Optional Subjects</a:t>
            </a:r>
          </a:p>
        </p:txBody>
      </p:sp>
      <p:sp>
        <p:nvSpPr>
          <p:cNvPr id="3" name="Content Placeholder 2">
            <a:extLst>
              <a:ext uri="{FF2B5EF4-FFF2-40B4-BE49-F238E27FC236}">
                <a16:creationId xmlns:a16="http://schemas.microsoft.com/office/drawing/2014/main" id="{041F9C9F-0BD4-417A-BC4C-618E217650F4}"/>
              </a:ext>
            </a:extLst>
          </p:cNvPr>
          <p:cNvSpPr>
            <a:spLocks noGrp="1"/>
          </p:cNvSpPr>
          <p:nvPr>
            <p:ph idx="1"/>
          </p:nvPr>
        </p:nvSpPr>
        <p:spPr>
          <a:xfrm>
            <a:off x="762000" y="858644"/>
            <a:ext cx="10668000" cy="5564458"/>
          </a:xfrm>
        </p:spPr>
        <p:txBody>
          <a:bodyPr>
            <a:normAutofit/>
          </a:bodyPr>
          <a:lstStyle/>
          <a:p>
            <a:pPr marL="514350" indent="-514350">
              <a:buFont typeface="+mj-lt"/>
              <a:buAutoNum type="arabicPeriod"/>
            </a:pPr>
            <a:r>
              <a:rPr lang="en-GB" sz="4000" dirty="0">
                <a:latin typeface="Aharoni" panose="02010803020104030203" pitchFamily="2" charset="-79"/>
                <a:cs typeface="Aharoni" panose="02010803020104030203" pitchFamily="2" charset="-79"/>
              </a:rPr>
              <a:t>Physics</a:t>
            </a:r>
          </a:p>
          <a:p>
            <a:pPr marL="514350" indent="-514350">
              <a:buFont typeface="+mj-lt"/>
              <a:buAutoNum type="arabicPeriod"/>
            </a:pPr>
            <a:r>
              <a:rPr lang="en-GB" sz="4000" dirty="0">
                <a:latin typeface="Aharoni" panose="02010803020104030203" pitchFamily="2" charset="-79"/>
                <a:cs typeface="Aharoni" panose="02010803020104030203" pitchFamily="2" charset="-79"/>
              </a:rPr>
              <a:t>Biology</a:t>
            </a:r>
          </a:p>
          <a:p>
            <a:pPr marL="514350" indent="-514350">
              <a:buFont typeface="+mj-lt"/>
              <a:buAutoNum type="arabicPeriod"/>
            </a:pPr>
            <a:r>
              <a:rPr lang="en-GB" sz="4000" dirty="0">
                <a:latin typeface="Aharoni" panose="02010803020104030203" pitchFamily="2" charset="-79"/>
                <a:cs typeface="Aharoni" panose="02010803020104030203" pitchFamily="2" charset="-79"/>
              </a:rPr>
              <a:t>Chemistry</a:t>
            </a:r>
          </a:p>
          <a:p>
            <a:pPr marL="0" indent="0">
              <a:buNone/>
            </a:pPr>
            <a:endParaRPr lang="en-GB" sz="4000" dirty="0">
              <a:latin typeface="Aharoni" panose="02010803020104030203" pitchFamily="2" charset="-79"/>
              <a:cs typeface="Aharoni" panose="02010803020104030203" pitchFamily="2" charset="-79"/>
            </a:endParaRPr>
          </a:p>
          <a:p>
            <a:pPr marL="514350" indent="-514350">
              <a:buFont typeface="+mj-lt"/>
              <a:buAutoNum type="arabicPeriod"/>
            </a:pPr>
            <a:r>
              <a:rPr lang="en-GB" sz="4000" dirty="0">
                <a:latin typeface="Aharoni" panose="02010803020104030203" pitchFamily="2" charset="-79"/>
                <a:cs typeface="Aharoni" panose="02010803020104030203" pitchFamily="2" charset="-79"/>
              </a:rPr>
              <a:t>French </a:t>
            </a:r>
          </a:p>
          <a:p>
            <a:pPr marL="514350" indent="-514350">
              <a:buFont typeface="+mj-lt"/>
              <a:buAutoNum type="arabicPeriod"/>
            </a:pPr>
            <a:r>
              <a:rPr lang="en-GB" sz="4000" dirty="0">
                <a:latin typeface="Aharoni" panose="02010803020104030203" pitchFamily="2" charset="-79"/>
                <a:cs typeface="Aharoni" panose="02010803020104030203" pitchFamily="2" charset="-79"/>
              </a:rPr>
              <a:t>German</a:t>
            </a:r>
          </a:p>
        </p:txBody>
      </p:sp>
      <p:pic>
        <p:nvPicPr>
          <p:cNvPr id="6" name="Audio 5">
            <a:hlinkClick r:id="" action="ppaction://media"/>
            <a:extLst>
              <a:ext uri="{FF2B5EF4-FFF2-40B4-BE49-F238E27FC236}">
                <a16:creationId xmlns:a16="http://schemas.microsoft.com/office/drawing/2014/main" id="{5683DED2-D39E-4A87-8ADD-AEF0858FE7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56451432"/>
      </p:ext>
    </p:extLst>
  </p:cSld>
  <p:clrMapOvr>
    <a:masterClrMapping/>
  </p:clrMapOvr>
  <mc:AlternateContent xmlns:mc="http://schemas.openxmlformats.org/markup-compatibility/2006" xmlns:p14="http://schemas.microsoft.com/office/powerpoint/2010/main">
    <mc:Choice Requires="p14">
      <p:transition spd="slow" p14:dur="2000" advTm="10378"/>
    </mc:Choice>
    <mc:Fallback xmlns="">
      <p:transition spd="slow" advTm="10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A4C32-6054-4C15-B156-469D17A47EBB}"/>
              </a:ext>
            </a:extLst>
          </p:cNvPr>
          <p:cNvSpPr>
            <a:spLocks noGrp="1"/>
          </p:cNvSpPr>
          <p:nvPr>
            <p:ph type="title"/>
          </p:nvPr>
        </p:nvSpPr>
        <p:spPr>
          <a:xfrm>
            <a:off x="762000" y="78060"/>
            <a:ext cx="10668000" cy="959004"/>
          </a:xfrm>
        </p:spPr>
        <p:txBody>
          <a:bodyPr/>
          <a:lstStyle/>
          <a:p>
            <a:pPr algn="ctr"/>
            <a:r>
              <a:rPr lang="en-GB" dirty="0">
                <a:latin typeface="Aharoni" panose="02010803020104030203" pitchFamily="2" charset="-79"/>
                <a:cs typeface="Aharoni" panose="02010803020104030203" pitchFamily="2" charset="-79"/>
              </a:rPr>
              <a:t>Optional Subjects</a:t>
            </a:r>
          </a:p>
        </p:txBody>
      </p:sp>
      <p:sp>
        <p:nvSpPr>
          <p:cNvPr id="3" name="Content Placeholder 2">
            <a:extLst>
              <a:ext uri="{FF2B5EF4-FFF2-40B4-BE49-F238E27FC236}">
                <a16:creationId xmlns:a16="http://schemas.microsoft.com/office/drawing/2014/main" id="{D27DDAB1-0A51-47C6-98AF-B12C83443F66}"/>
              </a:ext>
            </a:extLst>
          </p:cNvPr>
          <p:cNvSpPr>
            <a:spLocks noGrp="1"/>
          </p:cNvSpPr>
          <p:nvPr>
            <p:ph idx="1"/>
          </p:nvPr>
        </p:nvSpPr>
        <p:spPr>
          <a:xfrm>
            <a:off x="762000" y="959006"/>
            <a:ext cx="10668000" cy="5145078"/>
          </a:xfrm>
        </p:spPr>
        <p:txBody>
          <a:bodyPr>
            <a:noAutofit/>
          </a:bodyPr>
          <a:lstStyle/>
          <a:p>
            <a:pPr marL="514350" indent="-514350">
              <a:buFont typeface="+mj-lt"/>
              <a:buAutoNum type="arabicPeriod"/>
            </a:pPr>
            <a:r>
              <a:rPr lang="en-GB" sz="4000" dirty="0">
                <a:latin typeface="Aharoni" panose="02010803020104030203" pitchFamily="2" charset="-79"/>
                <a:cs typeface="Aharoni" panose="02010803020104030203" pitchFamily="2" charset="-79"/>
              </a:rPr>
              <a:t>Engineering</a:t>
            </a:r>
          </a:p>
          <a:p>
            <a:pPr marL="514350" indent="-514350">
              <a:buFont typeface="+mj-lt"/>
              <a:buAutoNum type="arabicPeriod"/>
            </a:pPr>
            <a:r>
              <a:rPr lang="en-GB" sz="4000" dirty="0">
                <a:latin typeface="Aharoni" panose="02010803020104030203" pitchFamily="2" charset="-79"/>
                <a:cs typeface="Aharoni" panose="02010803020104030203" pitchFamily="2" charset="-79"/>
              </a:rPr>
              <a:t>Construction Studies</a:t>
            </a:r>
          </a:p>
          <a:p>
            <a:pPr marL="514350" indent="-514350">
              <a:buFont typeface="+mj-lt"/>
              <a:buAutoNum type="arabicPeriod"/>
            </a:pPr>
            <a:r>
              <a:rPr lang="en-GB" sz="4000" dirty="0">
                <a:latin typeface="Aharoni" panose="02010803020104030203" pitchFamily="2" charset="-79"/>
                <a:cs typeface="Aharoni" panose="02010803020104030203" pitchFamily="2" charset="-79"/>
              </a:rPr>
              <a:t>DCG</a:t>
            </a:r>
          </a:p>
          <a:p>
            <a:pPr marL="514350" indent="-514350">
              <a:buFont typeface="+mj-lt"/>
              <a:buAutoNum type="arabicPeriod"/>
            </a:pPr>
            <a:endParaRPr lang="en-GB" sz="4000" dirty="0">
              <a:latin typeface="Aharoni" panose="02010803020104030203" pitchFamily="2" charset="-79"/>
              <a:cs typeface="Aharoni" panose="02010803020104030203" pitchFamily="2" charset="-79"/>
            </a:endParaRPr>
          </a:p>
          <a:p>
            <a:pPr marL="514350" indent="-514350">
              <a:buFont typeface="+mj-lt"/>
              <a:buAutoNum type="arabicPeriod"/>
            </a:pPr>
            <a:r>
              <a:rPr lang="en-GB" sz="4000" dirty="0">
                <a:latin typeface="Aharoni" panose="02010803020104030203" pitchFamily="2" charset="-79"/>
                <a:cs typeface="Aharoni" panose="02010803020104030203" pitchFamily="2" charset="-79"/>
              </a:rPr>
              <a:t>Art</a:t>
            </a:r>
          </a:p>
          <a:p>
            <a:pPr marL="514350" indent="-514350">
              <a:buFont typeface="+mj-lt"/>
              <a:buAutoNum type="arabicPeriod"/>
            </a:pPr>
            <a:r>
              <a:rPr lang="en-GB" sz="4000" dirty="0">
                <a:latin typeface="Aharoni" panose="02010803020104030203" pitchFamily="2" charset="-79"/>
                <a:cs typeface="Aharoni" panose="02010803020104030203" pitchFamily="2" charset="-79"/>
              </a:rPr>
              <a:t>Music</a:t>
            </a:r>
          </a:p>
        </p:txBody>
      </p:sp>
      <p:pic>
        <p:nvPicPr>
          <p:cNvPr id="4" name="Audio 3">
            <a:hlinkClick r:id="" action="ppaction://media"/>
            <a:extLst>
              <a:ext uri="{FF2B5EF4-FFF2-40B4-BE49-F238E27FC236}">
                <a16:creationId xmlns:a16="http://schemas.microsoft.com/office/drawing/2014/main" id="{691C4F00-6A6C-4765-B6EE-2F75BEA970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29460679"/>
      </p:ext>
    </p:extLst>
  </p:cSld>
  <p:clrMapOvr>
    <a:masterClrMapping/>
  </p:clrMapOvr>
  <mc:AlternateContent xmlns:mc="http://schemas.openxmlformats.org/markup-compatibility/2006" xmlns:p14="http://schemas.microsoft.com/office/powerpoint/2010/main">
    <mc:Choice Requires="p14">
      <p:transition spd="slow" p14:dur="2000" advTm="10399"/>
    </mc:Choice>
    <mc:Fallback xmlns="">
      <p:transition spd="slow" advTm="10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77E1D-A9A0-4030-9CA4-D63A7C7A9A62}"/>
              </a:ext>
            </a:extLst>
          </p:cNvPr>
          <p:cNvSpPr>
            <a:spLocks noGrp="1"/>
          </p:cNvSpPr>
          <p:nvPr>
            <p:ph type="title"/>
          </p:nvPr>
        </p:nvSpPr>
        <p:spPr>
          <a:xfrm>
            <a:off x="762000" y="89210"/>
            <a:ext cx="10668000" cy="1248936"/>
          </a:xfrm>
        </p:spPr>
        <p:txBody>
          <a:bodyPr/>
          <a:lstStyle/>
          <a:p>
            <a:pPr algn="ctr"/>
            <a:r>
              <a:rPr lang="en-GB">
                <a:latin typeface="Aharoni" panose="02010803020104030203" pitchFamily="2" charset="-79"/>
                <a:cs typeface="Aharoni" panose="02010803020104030203" pitchFamily="2" charset="-79"/>
              </a:rPr>
              <a:t>Optional Subjects</a:t>
            </a:r>
            <a:endParaRPr lang="en-GB"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F3274B22-51B6-4F64-AA38-E216C56F89E0}"/>
              </a:ext>
            </a:extLst>
          </p:cNvPr>
          <p:cNvSpPr>
            <a:spLocks noGrp="1"/>
          </p:cNvSpPr>
          <p:nvPr>
            <p:ph idx="1"/>
          </p:nvPr>
        </p:nvSpPr>
        <p:spPr>
          <a:xfrm>
            <a:off x="762000" y="1014762"/>
            <a:ext cx="10668000" cy="5408340"/>
          </a:xfrm>
        </p:spPr>
        <p:txBody>
          <a:bodyPr>
            <a:noAutofit/>
          </a:bodyPr>
          <a:lstStyle/>
          <a:p>
            <a:pPr marL="514350" indent="-514350">
              <a:buFont typeface="+mj-lt"/>
              <a:buAutoNum type="arabicPeriod"/>
            </a:pPr>
            <a:r>
              <a:rPr lang="en-GB" sz="4000" dirty="0">
                <a:latin typeface="Aharoni" panose="02010803020104030203" pitchFamily="2" charset="-79"/>
                <a:cs typeface="Aharoni" panose="02010803020104030203" pitchFamily="2" charset="-79"/>
              </a:rPr>
              <a:t>Accounting</a:t>
            </a:r>
          </a:p>
          <a:p>
            <a:pPr marL="514350" indent="-514350">
              <a:buFont typeface="+mj-lt"/>
              <a:buAutoNum type="arabicPeriod"/>
            </a:pPr>
            <a:r>
              <a:rPr lang="en-GB" sz="4000" dirty="0">
                <a:latin typeface="Aharoni" panose="02010803020104030203" pitchFamily="2" charset="-79"/>
                <a:cs typeface="Aharoni" panose="02010803020104030203" pitchFamily="2" charset="-79"/>
              </a:rPr>
              <a:t>Business</a:t>
            </a:r>
          </a:p>
          <a:p>
            <a:pPr marL="514350" indent="-514350">
              <a:buFont typeface="+mj-lt"/>
              <a:buAutoNum type="arabicPeriod"/>
            </a:pPr>
            <a:endParaRPr lang="en-GB" sz="4000" dirty="0">
              <a:latin typeface="Aharoni" panose="02010803020104030203" pitchFamily="2" charset="-79"/>
              <a:cs typeface="Aharoni" panose="02010803020104030203" pitchFamily="2" charset="-79"/>
            </a:endParaRPr>
          </a:p>
          <a:p>
            <a:pPr marL="514350" indent="-514350">
              <a:buFont typeface="+mj-lt"/>
              <a:buAutoNum type="arabicPeriod"/>
            </a:pPr>
            <a:r>
              <a:rPr lang="en-GB" sz="4000" dirty="0">
                <a:latin typeface="Aharoni" panose="02010803020104030203" pitchFamily="2" charset="-79"/>
                <a:cs typeface="Aharoni" panose="02010803020104030203" pitchFamily="2" charset="-79"/>
              </a:rPr>
              <a:t>Home Economics</a:t>
            </a:r>
          </a:p>
          <a:p>
            <a:pPr marL="514350" indent="-514350">
              <a:buFont typeface="+mj-lt"/>
              <a:buAutoNum type="arabicPeriod"/>
            </a:pPr>
            <a:r>
              <a:rPr lang="en-GB" sz="4000" dirty="0">
                <a:latin typeface="Aharoni" panose="02010803020104030203" pitchFamily="2" charset="-79"/>
                <a:cs typeface="Aharoni" panose="02010803020104030203" pitchFamily="2" charset="-79"/>
              </a:rPr>
              <a:t>History</a:t>
            </a:r>
          </a:p>
          <a:p>
            <a:pPr marL="514350" indent="-514350">
              <a:buFont typeface="+mj-lt"/>
              <a:buAutoNum type="arabicPeriod"/>
            </a:pPr>
            <a:r>
              <a:rPr lang="en-GB" sz="4000" dirty="0">
                <a:latin typeface="Aharoni" panose="02010803020104030203" pitchFamily="2" charset="-79"/>
                <a:cs typeface="Aharoni" panose="02010803020104030203" pitchFamily="2" charset="-79"/>
              </a:rPr>
              <a:t>Geography</a:t>
            </a:r>
          </a:p>
        </p:txBody>
      </p:sp>
      <p:pic>
        <p:nvPicPr>
          <p:cNvPr id="5" name="Audio 4">
            <a:hlinkClick r:id="" action="ppaction://media"/>
            <a:extLst>
              <a:ext uri="{FF2B5EF4-FFF2-40B4-BE49-F238E27FC236}">
                <a16:creationId xmlns:a16="http://schemas.microsoft.com/office/drawing/2014/main" id="{E2FBF76E-D77E-43DD-BF44-0A776BB140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18435702"/>
      </p:ext>
    </p:extLst>
  </p:cSld>
  <p:clrMapOvr>
    <a:masterClrMapping/>
  </p:clrMapOvr>
  <mc:AlternateContent xmlns:mc="http://schemas.openxmlformats.org/markup-compatibility/2006" xmlns:p14="http://schemas.microsoft.com/office/powerpoint/2010/main">
    <mc:Choice Requires="p14">
      <p:transition spd="slow" p14:dur="2000" advTm="11840"/>
    </mc:Choice>
    <mc:Fallback xmlns="">
      <p:transition spd="slow" advTm="11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699B66A-3779-48B9-9963-C9339B22B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8122584 w 12192000"/>
              <a:gd name="connsiteY0" fmla="*/ 0 h 6858000"/>
              <a:gd name="connsiteX1" fmla="*/ 12192000 w 12192000"/>
              <a:gd name="connsiteY1" fmla="*/ 0 h 6858000"/>
              <a:gd name="connsiteX2" fmla="*/ 12192000 w 12192000"/>
              <a:gd name="connsiteY2" fmla="*/ 4873590 h 6858000"/>
              <a:gd name="connsiteX3" fmla="*/ 10378112 w 12192000"/>
              <a:gd name="connsiteY3" fmla="*/ 6858000 h 6858000"/>
              <a:gd name="connsiteX4" fmla="*/ 0 w 12192000"/>
              <a:gd name="connsiteY4" fmla="*/ 6858000 h 6858000"/>
              <a:gd name="connsiteX5" fmla="*/ 0 w 12192000"/>
              <a:gd name="connsiteY5" fmla="*/ 6089634 h 6858000"/>
              <a:gd name="connsiteX6" fmla="*/ 3284 w 12192000"/>
              <a:gd name="connsiteY6" fmla="*/ 6081001 h 6858000"/>
              <a:gd name="connsiteX7" fmla="*/ 208318 w 12192000"/>
              <a:gd name="connsiteY7" fmla="*/ 5663571 h 6858000"/>
              <a:gd name="connsiteX8" fmla="*/ 2466868 w 12192000"/>
              <a:gd name="connsiteY8" fmla="*/ 3280365 h 6858000"/>
              <a:gd name="connsiteX9" fmla="*/ 5859655 w 12192000"/>
              <a:gd name="connsiteY9" fmla="*/ 1043504 h 6858000"/>
              <a:gd name="connsiteX10" fmla="*/ 8002287 w 12192000"/>
              <a:gd name="connsiteY10" fmla="*/ 373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8122584" y="0"/>
                </a:moveTo>
                <a:lnTo>
                  <a:pt x="12192000" y="0"/>
                </a:lnTo>
                <a:lnTo>
                  <a:pt x="12192000" y="4873590"/>
                </a:lnTo>
                <a:lnTo>
                  <a:pt x="10378112" y="6858000"/>
                </a:lnTo>
                <a:lnTo>
                  <a:pt x="0" y="6858000"/>
                </a:lnTo>
                <a:lnTo>
                  <a:pt x="0" y="6089634"/>
                </a:lnTo>
                <a:lnTo>
                  <a:pt x="3284" y="6081001"/>
                </a:lnTo>
                <a:cubicBezTo>
                  <a:pt x="61888" y="5940761"/>
                  <a:pt x="130457" y="5801643"/>
                  <a:pt x="208318" y="5663571"/>
                </a:cubicBezTo>
                <a:cubicBezTo>
                  <a:pt x="675237" y="4835483"/>
                  <a:pt x="1476533" y="4045730"/>
                  <a:pt x="2466868" y="3280365"/>
                </a:cubicBezTo>
                <a:cubicBezTo>
                  <a:pt x="3457206" y="2515002"/>
                  <a:pt x="4636583" y="1774030"/>
                  <a:pt x="5859655" y="1043504"/>
                </a:cubicBezTo>
                <a:cubicBezTo>
                  <a:pt x="6636899" y="579200"/>
                  <a:pt x="7344556" y="254766"/>
                  <a:pt x="8002287" y="37397"/>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D2088EB-F82A-4CF7-A658-5EB0B344D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371" y="0"/>
            <a:ext cx="7017182" cy="6858000"/>
          </a:xfrm>
          <a:custGeom>
            <a:avLst/>
            <a:gdLst>
              <a:gd name="connsiteX0" fmla="*/ 7017182 w 11818630"/>
              <a:gd name="connsiteY0" fmla="*/ 0 h 6858000"/>
              <a:gd name="connsiteX1" fmla="*/ 11818630 w 11818630"/>
              <a:gd name="connsiteY1" fmla="*/ 0 h 6858000"/>
              <a:gd name="connsiteX2" fmla="*/ 11818630 w 11818630"/>
              <a:gd name="connsiteY2" fmla="*/ 4489505 h 6858000"/>
              <a:gd name="connsiteX3" fmla="*/ 11816460 w 11818630"/>
              <a:gd name="connsiteY3" fmla="*/ 4492187 h 6858000"/>
              <a:gd name="connsiteX4" fmla="*/ 10354815 w 11818630"/>
              <a:gd name="connsiteY4" fmla="*/ 6321870 h 6858000"/>
              <a:gd name="connsiteX5" fmla="*/ 9928370 w 11818630"/>
              <a:gd name="connsiteY5" fmla="*/ 6858000 h 6858000"/>
              <a:gd name="connsiteX6" fmla="*/ 0 w 11818630"/>
              <a:gd name="connsiteY6" fmla="*/ 6858000 h 6858000"/>
              <a:gd name="connsiteX7" fmla="*/ 15548 w 11818630"/>
              <a:gd name="connsiteY7" fmla="*/ 6741317 h 6858000"/>
              <a:gd name="connsiteX8" fmla="*/ 387858 w 11818630"/>
              <a:gd name="connsiteY8" fmla="*/ 5632555 h 6858000"/>
              <a:gd name="connsiteX9" fmla="*/ 2494163 w 11818630"/>
              <a:gd name="connsiteY9" fmla="*/ 3131046 h 6858000"/>
              <a:gd name="connsiteX10" fmla="*/ 5658249 w 11818630"/>
              <a:gd name="connsiteY10" fmla="*/ 783147 h 6858000"/>
              <a:gd name="connsiteX11" fmla="*/ 6840702 w 11818630"/>
              <a:gd name="connsiteY11" fmla="*/ 85078 h 6858000"/>
              <a:gd name="connsiteX0" fmla="*/ 0 w 11818630"/>
              <a:gd name="connsiteY0" fmla="*/ 6858000 h 6949440"/>
              <a:gd name="connsiteX1" fmla="*/ 15548 w 11818630"/>
              <a:gd name="connsiteY1" fmla="*/ 6741317 h 6949440"/>
              <a:gd name="connsiteX2" fmla="*/ 387858 w 11818630"/>
              <a:gd name="connsiteY2" fmla="*/ 5632555 h 6949440"/>
              <a:gd name="connsiteX3" fmla="*/ 2494163 w 11818630"/>
              <a:gd name="connsiteY3" fmla="*/ 3131046 h 6949440"/>
              <a:gd name="connsiteX4" fmla="*/ 5658249 w 11818630"/>
              <a:gd name="connsiteY4" fmla="*/ 783147 h 6949440"/>
              <a:gd name="connsiteX5" fmla="*/ 6840702 w 11818630"/>
              <a:gd name="connsiteY5" fmla="*/ 85078 h 6949440"/>
              <a:gd name="connsiteX6" fmla="*/ 7017182 w 11818630"/>
              <a:gd name="connsiteY6" fmla="*/ 0 h 6949440"/>
              <a:gd name="connsiteX7" fmla="*/ 11818630 w 11818630"/>
              <a:gd name="connsiteY7" fmla="*/ 0 h 6949440"/>
              <a:gd name="connsiteX8" fmla="*/ 11818630 w 11818630"/>
              <a:gd name="connsiteY8" fmla="*/ 4489505 h 6949440"/>
              <a:gd name="connsiteX9" fmla="*/ 11816460 w 11818630"/>
              <a:gd name="connsiteY9" fmla="*/ 4492187 h 6949440"/>
              <a:gd name="connsiteX10" fmla="*/ 10354815 w 11818630"/>
              <a:gd name="connsiteY10" fmla="*/ 6321870 h 6949440"/>
              <a:gd name="connsiteX11" fmla="*/ 10019810 w 11818630"/>
              <a:gd name="connsiteY11" fmla="*/ 6949440 h 6949440"/>
              <a:gd name="connsiteX0" fmla="*/ 0 w 11818630"/>
              <a:gd name="connsiteY0" fmla="*/ 6858000 h 6886066"/>
              <a:gd name="connsiteX1" fmla="*/ 15548 w 11818630"/>
              <a:gd name="connsiteY1" fmla="*/ 6741317 h 6886066"/>
              <a:gd name="connsiteX2" fmla="*/ 387858 w 11818630"/>
              <a:gd name="connsiteY2" fmla="*/ 5632555 h 6886066"/>
              <a:gd name="connsiteX3" fmla="*/ 2494163 w 11818630"/>
              <a:gd name="connsiteY3" fmla="*/ 3131046 h 6886066"/>
              <a:gd name="connsiteX4" fmla="*/ 5658249 w 11818630"/>
              <a:gd name="connsiteY4" fmla="*/ 783147 h 6886066"/>
              <a:gd name="connsiteX5" fmla="*/ 6840702 w 11818630"/>
              <a:gd name="connsiteY5" fmla="*/ 85078 h 6886066"/>
              <a:gd name="connsiteX6" fmla="*/ 7017182 w 11818630"/>
              <a:gd name="connsiteY6" fmla="*/ 0 h 6886066"/>
              <a:gd name="connsiteX7" fmla="*/ 11818630 w 11818630"/>
              <a:gd name="connsiteY7" fmla="*/ 0 h 6886066"/>
              <a:gd name="connsiteX8" fmla="*/ 11818630 w 11818630"/>
              <a:gd name="connsiteY8" fmla="*/ 4489505 h 6886066"/>
              <a:gd name="connsiteX9" fmla="*/ 11816460 w 11818630"/>
              <a:gd name="connsiteY9" fmla="*/ 4492187 h 6886066"/>
              <a:gd name="connsiteX10" fmla="*/ 10354815 w 11818630"/>
              <a:gd name="connsiteY10" fmla="*/ 6321870 h 6886066"/>
              <a:gd name="connsiteX11" fmla="*/ 9902115 w 11818630"/>
              <a:gd name="connsiteY11" fmla="*/ 6886066 h 6886066"/>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0 h 6858000"/>
              <a:gd name="connsiteX8" fmla="*/ 11818630 w 11818630"/>
              <a:gd name="connsiteY8" fmla="*/ 4489505 h 6858000"/>
              <a:gd name="connsiteX9" fmla="*/ 11816460 w 11818630"/>
              <a:gd name="connsiteY9" fmla="*/ 4492187 h 6858000"/>
              <a:gd name="connsiteX10" fmla="*/ 10354815 w 11818630"/>
              <a:gd name="connsiteY10" fmla="*/ 6321870 h 6858000"/>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0 h 6858000"/>
              <a:gd name="connsiteX8" fmla="*/ 11818630 w 11818630"/>
              <a:gd name="connsiteY8" fmla="*/ 4489505 h 6858000"/>
              <a:gd name="connsiteX9" fmla="*/ 11816460 w 11818630"/>
              <a:gd name="connsiteY9" fmla="*/ 4492187 h 6858000"/>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0 h 6858000"/>
              <a:gd name="connsiteX8" fmla="*/ 11818630 w 11818630"/>
              <a:gd name="connsiteY8" fmla="*/ 4489505 h 6858000"/>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4489505 h 6858000"/>
              <a:gd name="connsiteX0" fmla="*/ 0 w 7017182"/>
              <a:gd name="connsiteY0" fmla="*/ 6858000 h 6858000"/>
              <a:gd name="connsiteX1" fmla="*/ 15548 w 7017182"/>
              <a:gd name="connsiteY1" fmla="*/ 6741317 h 6858000"/>
              <a:gd name="connsiteX2" fmla="*/ 387858 w 7017182"/>
              <a:gd name="connsiteY2" fmla="*/ 5632555 h 6858000"/>
              <a:gd name="connsiteX3" fmla="*/ 2494163 w 7017182"/>
              <a:gd name="connsiteY3" fmla="*/ 3131046 h 6858000"/>
              <a:gd name="connsiteX4" fmla="*/ 5658249 w 7017182"/>
              <a:gd name="connsiteY4" fmla="*/ 783147 h 6858000"/>
              <a:gd name="connsiteX5" fmla="*/ 6840702 w 7017182"/>
              <a:gd name="connsiteY5" fmla="*/ 85078 h 6858000"/>
              <a:gd name="connsiteX6" fmla="*/ 7017182 w 701718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7182" h="6858000">
                <a:moveTo>
                  <a:pt x="0" y="6858000"/>
                </a:moveTo>
                <a:lnTo>
                  <a:pt x="15548" y="6741317"/>
                </a:lnTo>
                <a:cubicBezTo>
                  <a:pt x="78957" y="6364051"/>
                  <a:pt x="206325" y="5994870"/>
                  <a:pt x="387858" y="5632555"/>
                </a:cubicBezTo>
                <a:cubicBezTo>
                  <a:pt x="823302" y="4763361"/>
                  <a:pt x="1570584" y="3934404"/>
                  <a:pt x="2494163" y="3131046"/>
                </a:cubicBezTo>
                <a:cubicBezTo>
                  <a:pt x="3417744" y="2327690"/>
                  <a:pt x="4517622" y="1549936"/>
                  <a:pt x="5658249" y="783147"/>
                </a:cubicBezTo>
                <a:cubicBezTo>
                  <a:pt x="6072451" y="504660"/>
                  <a:pt x="6465461" y="274112"/>
                  <a:pt x="6840702" y="85078"/>
                </a:cubicBezTo>
                <a:lnTo>
                  <a:pt x="7017182" y="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2" name="Title 1">
            <a:extLst>
              <a:ext uri="{FF2B5EF4-FFF2-40B4-BE49-F238E27FC236}">
                <a16:creationId xmlns:a16="http://schemas.microsoft.com/office/drawing/2014/main" id="{1D4DB7F9-5EAF-40F3-9540-B43582B7E50B}"/>
              </a:ext>
            </a:extLst>
          </p:cNvPr>
          <p:cNvSpPr>
            <a:spLocks noGrp="1"/>
          </p:cNvSpPr>
          <p:nvPr>
            <p:ph type="title"/>
          </p:nvPr>
        </p:nvSpPr>
        <p:spPr>
          <a:xfrm>
            <a:off x="718750" y="762000"/>
            <a:ext cx="3048001" cy="2286000"/>
          </a:xfrm>
        </p:spPr>
        <p:txBody>
          <a:bodyPr anchor="t">
            <a:normAutofit/>
          </a:bodyPr>
          <a:lstStyle/>
          <a:p>
            <a:r>
              <a:rPr lang="en-GB" sz="5400" dirty="0">
                <a:latin typeface="Aharoni" panose="02010803020104030203" pitchFamily="2" charset="-79"/>
                <a:cs typeface="Aharoni" panose="02010803020104030203" pitchFamily="2" charset="-79"/>
              </a:rPr>
              <a:t>New Subjects:</a:t>
            </a:r>
          </a:p>
        </p:txBody>
      </p:sp>
      <p:sp>
        <p:nvSpPr>
          <p:cNvPr id="15" name="Freeform: Shape 14">
            <a:extLst>
              <a:ext uri="{FF2B5EF4-FFF2-40B4-BE49-F238E27FC236}">
                <a16:creationId xmlns:a16="http://schemas.microsoft.com/office/drawing/2014/main" id="{EDA32667-BAAD-4252-B7F6-CDABAD11D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75486" y="4489505"/>
            <a:ext cx="1916515" cy="2396561"/>
          </a:xfrm>
          <a:custGeom>
            <a:avLst/>
            <a:gdLst>
              <a:gd name="connsiteX0" fmla="*/ 7017182 w 11818630"/>
              <a:gd name="connsiteY0" fmla="*/ 0 h 6858000"/>
              <a:gd name="connsiteX1" fmla="*/ 11818630 w 11818630"/>
              <a:gd name="connsiteY1" fmla="*/ 0 h 6858000"/>
              <a:gd name="connsiteX2" fmla="*/ 11818630 w 11818630"/>
              <a:gd name="connsiteY2" fmla="*/ 4489505 h 6858000"/>
              <a:gd name="connsiteX3" fmla="*/ 11816460 w 11818630"/>
              <a:gd name="connsiteY3" fmla="*/ 4492187 h 6858000"/>
              <a:gd name="connsiteX4" fmla="*/ 10354815 w 11818630"/>
              <a:gd name="connsiteY4" fmla="*/ 6321870 h 6858000"/>
              <a:gd name="connsiteX5" fmla="*/ 9928370 w 11818630"/>
              <a:gd name="connsiteY5" fmla="*/ 6858000 h 6858000"/>
              <a:gd name="connsiteX6" fmla="*/ 0 w 11818630"/>
              <a:gd name="connsiteY6" fmla="*/ 6858000 h 6858000"/>
              <a:gd name="connsiteX7" fmla="*/ 15548 w 11818630"/>
              <a:gd name="connsiteY7" fmla="*/ 6741317 h 6858000"/>
              <a:gd name="connsiteX8" fmla="*/ 387858 w 11818630"/>
              <a:gd name="connsiteY8" fmla="*/ 5632555 h 6858000"/>
              <a:gd name="connsiteX9" fmla="*/ 2494163 w 11818630"/>
              <a:gd name="connsiteY9" fmla="*/ 3131046 h 6858000"/>
              <a:gd name="connsiteX10" fmla="*/ 5658249 w 11818630"/>
              <a:gd name="connsiteY10" fmla="*/ 783147 h 6858000"/>
              <a:gd name="connsiteX11" fmla="*/ 6840702 w 11818630"/>
              <a:gd name="connsiteY11" fmla="*/ 85078 h 6858000"/>
              <a:gd name="connsiteX0" fmla="*/ 0 w 11818630"/>
              <a:gd name="connsiteY0" fmla="*/ 6858000 h 6949440"/>
              <a:gd name="connsiteX1" fmla="*/ 15548 w 11818630"/>
              <a:gd name="connsiteY1" fmla="*/ 6741317 h 6949440"/>
              <a:gd name="connsiteX2" fmla="*/ 387858 w 11818630"/>
              <a:gd name="connsiteY2" fmla="*/ 5632555 h 6949440"/>
              <a:gd name="connsiteX3" fmla="*/ 2494163 w 11818630"/>
              <a:gd name="connsiteY3" fmla="*/ 3131046 h 6949440"/>
              <a:gd name="connsiteX4" fmla="*/ 5658249 w 11818630"/>
              <a:gd name="connsiteY4" fmla="*/ 783147 h 6949440"/>
              <a:gd name="connsiteX5" fmla="*/ 6840702 w 11818630"/>
              <a:gd name="connsiteY5" fmla="*/ 85078 h 6949440"/>
              <a:gd name="connsiteX6" fmla="*/ 7017182 w 11818630"/>
              <a:gd name="connsiteY6" fmla="*/ 0 h 6949440"/>
              <a:gd name="connsiteX7" fmla="*/ 11818630 w 11818630"/>
              <a:gd name="connsiteY7" fmla="*/ 0 h 6949440"/>
              <a:gd name="connsiteX8" fmla="*/ 11818630 w 11818630"/>
              <a:gd name="connsiteY8" fmla="*/ 4489505 h 6949440"/>
              <a:gd name="connsiteX9" fmla="*/ 11816460 w 11818630"/>
              <a:gd name="connsiteY9" fmla="*/ 4492187 h 6949440"/>
              <a:gd name="connsiteX10" fmla="*/ 10354815 w 11818630"/>
              <a:gd name="connsiteY10" fmla="*/ 6321870 h 6949440"/>
              <a:gd name="connsiteX11" fmla="*/ 10019810 w 11818630"/>
              <a:gd name="connsiteY11" fmla="*/ 6949440 h 6949440"/>
              <a:gd name="connsiteX0" fmla="*/ 0 w 11818630"/>
              <a:gd name="connsiteY0" fmla="*/ 6858000 h 6886066"/>
              <a:gd name="connsiteX1" fmla="*/ 15548 w 11818630"/>
              <a:gd name="connsiteY1" fmla="*/ 6741317 h 6886066"/>
              <a:gd name="connsiteX2" fmla="*/ 387858 w 11818630"/>
              <a:gd name="connsiteY2" fmla="*/ 5632555 h 6886066"/>
              <a:gd name="connsiteX3" fmla="*/ 2494163 w 11818630"/>
              <a:gd name="connsiteY3" fmla="*/ 3131046 h 6886066"/>
              <a:gd name="connsiteX4" fmla="*/ 5658249 w 11818630"/>
              <a:gd name="connsiteY4" fmla="*/ 783147 h 6886066"/>
              <a:gd name="connsiteX5" fmla="*/ 6840702 w 11818630"/>
              <a:gd name="connsiteY5" fmla="*/ 85078 h 6886066"/>
              <a:gd name="connsiteX6" fmla="*/ 7017182 w 11818630"/>
              <a:gd name="connsiteY6" fmla="*/ 0 h 6886066"/>
              <a:gd name="connsiteX7" fmla="*/ 11818630 w 11818630"/>
              <a:gd name="connsiteY7" fmla="*/ 0 h 6886066"/>
              <a:gd name="connsiteX8" fmla="*/ 11818630 w 11818630"/>
              <a:gd name="connsiteY8" fmla="*/ 4489505 h 6886066"/>
              <a:gd name="connsiteX9" fmla="*/ 11816460 w 11818630"/>
              <a:gd name="connsiteY9" fmla="*/ 4492187 h 6886066"/>
              <a:gd name="connsiteX10" fmla="*/ 10354815 w 11818630"/>
              <a:gd name="connsiteY10" fmla="*/ 6321870 h 6886066"/>
              <a:gd name="connsiteX11" fmla="*/ 9902115 w 11818630"/>
              <a:gd name="connsiteY11" fmla="*/ 6886066 h 6886066"/>
              <a:gd name="connsiteX0" fmla="*/ 0 w 11818630"/>
              <a:gd name="connsiteY0" fmla="*/ 6858000 h 6886066"/>
              <a:gd name="connsiteX1" fmla="*/ 15548 w 11818630"/>
              <a:gd name="connsiteY1" fmla="*/ 6741317 h 6886066"/>
              <a:gd name="connsiteX2" fmla="*/ 387858 w 11818630"/>
              <a:gd name="connsiteY2" fmla="*/ 5632555 h 6886066"/>
              <a:gd name="connsiteX3" fmla="*/ 2494163 w 11818630"/>
              <a:gd name="connsiteY3" fmla="*/ 3131046 h 6886066"/>
              <a:gd name="connsiteX4" fmla="*/ 5658249 w 11818630"/>
              <a:gd name="connsiteY4" fmla="*/ 783147 h 6886066"/>
              <a:gd name="connsiteX5" fmla="*/ 6840702 w 11818630"/>
              <a:gd name="connsiteY5" fmla="*/ 85078 h 6886066"/>
              <a:gd name="connsiteX6" fmla="*/ 11818630 w 11818630"/>
              <a:gd name="connsiteY6" fmla="*/ 0 h 6886066"/>
              <a:gd name="connsiteX7" fmla="*/ 11818630 w 11818630"/>
              <a:gd name="connsiteY7" fmla="*/ 4489505 h 6886066"/>
              <a:gd name="connsiteX8" fmla="*/ 11816460 w 11818630"/>
              <a:gd name="connsiteY8" fmla="*/ 4492187 h 6886066"/>
              <a:gd name="connsiteX9" fmla="*/ 10354815 w 11818630"/>
              <a:gd name="connsiteY9" fmla="*/ 6321870 h 6886066"/>
              <a:gd name="connsiteX10" fmla="*/ 9902115 w 11818630"/>
              <a:gd name="connsiteY10" fmla="*/ 6886066 h 6886066"/>
              <a:gd name="connsiteX0" fmla="*/ 0 w 11818630"/>
              <a:gd name="connsiteY0" fmla="*/ 7069778 h 7097844"/>
              <a:gd name="connsiteX1" fmla="*/ 15548 w 11818630"/>
              <a:gd name="connsiteY1" fmla="*/ 6953095 h 7097844"/>
              <a:gd name="connsiteX2" fmla="*/ 387858 w 11818630"/>
              <a:gd name="connsiteY2" fmla="*/ 5844333 h 7097844"/>
              <a:gd name="connsiteX3" fmla="*/ 2494163 w 11818630"/>
              <a:gd name="connsiteY3" fmla="*/ 3342824 h 7097844"/>
              <a:gd name="connsiteX4" fmla="*/ 5658249 w 11818630"/>
              <a:gd name="connsiteY4" fmla="*/ 994925 h 7097844"/>
              <a:gd name="connsiteX5" fmla="*/ 11818630 w 11818630"/>
              <a:gd name="connsiteY5" fmla="*/ 211778 h 7097844"/>
              <a:gd name="connsiteX6" fmla="*/ 11818630 w 11818630"/>
              <a:gd name="connsiteY6" fmla="*/ 4701283 h 7097844"/>
              <a:gd name="connsiteX7" fmla="*/ 11816460 w 11818630"/>
              <a:gd name="connsiteY7" fmla="*/ 4703965 h 7097844"/>
              <a:gd name="connsiteX8" fmla="*/ 10354815 w 11818630"/>
              <a:gd name="connsiteY8" fmla="*/ 6533648 h 7097844"/>
              <a:gd name="connsiteX9" fmla="*/ 9902115 w 11818630"/>
              <a:gd name="connsiteY9" fmla="*/ 7097844 h 7097844"/>
              <a:gd name="connsiteX0" fmla="*/ 0 w 11818630"/>
              <a:gd name="connsiteY0" fmla="*/ 6872876 h 6900942"/>
              <a:gd name="connsiteX1" fmla="*/ 15548 w 11818630"/>
              <a:gd name="connsiteY1" fmla="*/ 6756193 h 6900942"/>
              <a:gd name="connsiteX2" fmla="*/ 387858 w 11818630"/>
              <a:gd name="connsiteY2" fmla="*/ 5647431 h 6900942"/>
              <a:gd name="connsiteX3" fmla="*/ 2494163 w 11818630"/>
              <a:gd name="connsiteY3" fmla="*/ 3145922 h 6900942"/>
              <a:gd name="connsiteX4" fmla="*/ 11818630 w 11818630"/>
              <a:gd name="connsiteY4" fmla="*/ 14876 h 6900942"/>
              <a:gd name="connsiteX5" fmla="*/ 11818630 w 11818630"/>
              <a:gd name="connsiteY5" fmla="*/ 4504381 h 6900942"/>
              <a:gd name="connsiteX6" fmla="*/ 11816460 w 11818630"/>
              <a:gd name="connsiteY6" fmla="*/ 4507063 h 6900942"/>
              <a:gd name="connsiteX7" fmla="*/ 10354815 w 11818630"/>
              <a:gd name="connsiteY7" fmla="*/ 6336746 h 6900942"/>
              <a:gd name="connsiteX8" fmla="*/ 9902115 w 11818630"/>
              <a:gd name="connsiteY8" fmla="*/ 6900942 h 6900942"/>
              <a:gd name="connsiteX0" fmla="*/ 577707 w 12396337"/>
              <a:gd name="connsiteY0" fmla="*/ 6858000 h 6886066"/>
              <a:gd name="connsiteX1" fmla="*/ 593255 w 12396337"/>
              <a:gd name="connsiteY1" fmla="*/ 6741317 h 6886066"/>
              <a:gd name="connsiteX2" fmla="*/ 965565 w 12396337"/>
              <a:gd name="connsiteY2" fmla="*/ 5632555 h 6886066"/>
              <a:gd name="connsiteX3" fmla="*/ 12396337 w 12396337"/>
              <a:gd name="connsiteY3" fmla="*/ 0 h 6886066"/>
              <a:gd name="connsiteX4" fmla="*/ 12396337 w 12396337"/>
              <a:gd name="connsiteY4" fmla="*/ 4489505 h 6886066"/>
              <a:gd name="connsiteX5" fmla="*/ 12394167 w 12396337"/>
              <a:gd name="connsiteY5" fmla="*/ 4492187 h 6886066"/>
              <a:gd name="connsiteX6" fmla="*/ 10932522 w 12396337"/>
              <a:gd name="connsiteY6" fmla="*/ 6321870 h 6886066"/>
              <a:gd name="connsiteX7" fmla="*/ 10479822 w 12396337"/>
              <a:gd name="connsiteY7" fmla="*/ 6886066 h 6886066"/>
              <a:gd name="connsiteX0" fmla="*/ 0 w 11818630"/>
              <a:gd name="connsiteY0" fmla="*/ 6858000 h 6886066"/>
              <a:gd name="connsiteX1" fmla="*/ 387858 w 11818630"/>
              <a:gd name="connsiteY1" fmla="*/ 5632555 h 6886066"/>
              <a:gd name="connsiteX2" fmla="*/ 11818630 w 11818630"/>
              <a:gd name="connsiteY2" fmla="*/ 0 h 6886066"/>
              <a:gd name="connsiteX3" fmla="*/ 11818630 w 11818630"/>
              <a:gd name="connsiteY3" fmla="*/ 4489505 h 6886066"/>
              <a:gd name="connsiteX4" fmla="*/ 11816460 w 11818630"/>
              <a:gd name="connsiteY4" fmla="*/ 4492187 h 6886066"/>
              <a:gd name="connsiteX5" fmla="*/ 10354815 w 11818630"/>
              <a:gd name="connsiteY5" fmla="*/ 6321870 h 6886066"/>
              <a:gd name="connsiteX6" fmla="*/ 9902115 w 11818630"/>
              <a:gd name="connsiteY6" fmla="*/ 6886066 h 6886066"/>
              <a:gd name="connsiteX0" fmla="*/ 0 w 11818630"/>
              <a:gd name="connsiteY0" fmla="*/ 6858000 h 6886066"/>
              <a:gd name="connsiteX1" fmla="*/ 11818630 w 11818630"/>
              <a:gd name="connsiteY1" fmla="*/ 0 h 6886066"/>
              <a:gd name="connsiteX2" fmla="*/ 11818630 w 11818630"/>
              <a:gd name="connsiteY2" fmla="*/ 4489505 h 6886066"/>
              <a:gd name="connsiteX3" fmla="*/ 11816460 w 11818630"/>
              <a:gd name="connsiteY3" fmla="*/ 4492187 h 6886066"/>
              <a:gd name="connsiteX4" fmla="*/ 10354815 w 11818630"/>
              <a:gd name="connsiteY4" fmla="*/ 6321870 h 6886066"/>
              <a:gd name="connsiteX5" fmla="*/ 9902115 w 11818630"/>
              <a:gd name="connsiteY5" fmla="*/ 6886066 h 6886066"/>
              <a:gd name="connsiteX0" fmla="*/ 1916515 w 1916515"/>
              <a:gd name="connsiteY0" fmla="*/ 0 h 6886066"/>
              <a:gd name="connsiteX1" fmla="*/ 1916515 w 1916515"/>
              <a:gd name="connsiteY1" fmla="*/ 4489505 h 6886066"/>
              <a:gd name="connsiteX2" fmla="*/ 1914345 w 1916515"/>
              <a:gd name="connsiteY2" fmla="*/ 4492187 h 6886066"/>
              <a:gd name="connsiteX3" fmla="*/ 452700 w 1916515"/>
              <a:gd name="connsiteY3" fmla="*/ 6321870 h 6886066"/>
              <a:gd name="connsiteX4" fmla="*/ 0 w 1916515"/>
              <a:gd name="connsiteY4" fmla="*/ 6886066 h 6886066"/>
              <a:gd name="connsiteX0" fmla="*/ 1916515 w 1916515"/>
              <a:gd name="connsiteY0" fmla="*/ 0 h 2396561"/>
              <a:gd name="connsiteX1" fmla="*/ 1914345 w 1916515"/>
              <a:gd name="connsiteY1" fmla="*/ 2682 h 2396561"/>
              <a:gd name="connsiteX2" fmla="*/ 452700 w 1916515"/>
              <a:gd name="connsiteY2" fmla="*/ 1832365 h 2396561"/>
              <a:gd name="connsiteX3" fmla="*/ 0 w 1916515"/>
              <a:gd name="connsiteY3" fmla="*/ 2396561 h 2396561"/>
            </a:gdLst>
            <a:ahLst/>
            <a:cxnLst>
              <a:cxn ang="0">
                <a:pos x="connsiteX0" y="connsiteY0"/>
              </a:cxn>
              <a:cxn ang="0">
                <a:pos x="connsiteX1" y="connsiteY1"/>
              </a:cxn>
              <a:cxn ang="0">
                <a:pos x="connsiteX2" y="connsiteY2"/>
              </a:cxn>
              <a:cxn ang="0">
                <a:pos x="connsiteX3" y="connsiteY3"/>
              </a:cxn>
            </a:cxnLst>
            <a:rect l="l" t="t" r="r" b="b"/>
            <a:pathLst>
              <a:path w="1916515" h="2396561">
                <a:moveTo>
                  <a:pt x="1916515" y="0"/>
                </a:moveTo>
                <a:lnTo>
                  <a:pt x="1914345" y="2682"/>
                </a:lnTo>
                <a:cubicBezTo>
                  <a:pt x="1430582" y="598348"/>
                  <a:pt x="941296" y="1216779"/>
                  <a:pt x="452700" y="1832365"/>
                </a:cubicBezTo>
                <a:cubicBezTo>
                  <a:pt x="310552" y="2011075"/>
                  <a:pt x="0" y="2396561"/>
                  <a:pt x="0" y="2396561"/>
                </a:cubicBez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graphicFrame>
        <p:nvGraphicFramePr>
          <p:cNvPr id="5" name="Content Placeholder 2">
            <a:extLst>
              <a:ext uri="{FF2B5EF4-FFF2-40B4-BE49-F238E27FC236}">
                <a16:creationId xmlns:a16="http://schemas.microsoft.com/office/drawing/2014/main" id="{1C775CD0-34F7-4074-96C9-3FB6319B0504}"/>
              </a:ext>
            </a:extLst>
          </p:cNvPr>
          <p:cNvGraphicFramePr>
            <a:graphicFrameLocks noGrp="1"/>
          </p:cNvGraphicFramePr>
          <p:nvPr>
            <p:ph idx="1"/>
            <p:extLst>
              <p:ext uri="{D42A27DB-BD31-4B8C-83A1-F6EECF244321}">
                <p14:modId xmlns:p14="http://schemas.microsoft.com/office/powerpoint/2010/main" val="1805132457"/>
              </p:ext>
            </p:extLst>
          </p:nvPr>
        </p:nvGraphicFramePr>
        <p:xfrm>
          <a:off x="4572000" y="1524000"/>
          <a:ext cx="6858000" cy="4572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Audio 5">
            <a:hlinkClick r:id="" action="ppaction://media"/>
            <a:extLst>
              <a:ext uri="{FF2B5EF4-FFF2-40B4-BE49-F238E27FC236}">
                <a16:creationId xmlns:a16="http://schemas.microsoft.com/office/drawing/2014/main" id="{E881A0EC-C0AC-4822-A43D-925BF208C23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7112673"/>
      </p:ext>
    </p:extLst>
  </p:cSld>
  <p:clrMapOvr>
    <a:masterClrMapping/>
  </p:clrMapOvr>
  <mc:AlternateContent xmlns:mc="http://schemas.openxmlformats.org/markup-compatibility/2006">
    <mc:Choice xmlns:p14="http://schemas.microsoft.com/office/powerpoint/2010/main" Requires="p14">
      <p:transition spd="slow" p14:dur="2000" advTm="12700"/>
    </mc:Choice>
    <mc:Fallback>
      <p:transition spd="slow" advTm="12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4687C-A655-47F1-851A-F7FEC8A574C8}"/>
              </a:ext>
            </a:extLst>
          </p:cNvPr>
          <p:cNvSpPr>
            <a:spLocks noGrp="1"/>
          </p:cNvSpPr>
          <p:nvPr>
            <p:ph type="title"/>
          </p:nvPr>
        </p:nvSpPr>
        <p:spPr>
          <a:xfrm>
            <a:off x="762000" y="0"/>
            <a:ext cx="10668000" cy="1159727"/>
          </a:xfrm>
        </p:spPr>
        <p:txBody>
          <a:bodyPr/>
          <a:lstStyle/>
          <a:p>
            <a:pPr algn="ctr"/>
            <a:r>
              <a:rPr lang="en-GB" dirty="0">
                <a:latin typeface="Aharoni" panose="02010803020104030203" pitchFamily="2" charset="-79"/>
                <a:cs typeface="Aharoni" panose="02010803020104030203" pitchFamily="2" charset="-79"/>
              </a:rPr>
              <a:t>Physical </a:t>
            </a:r>
            <a:r>
              <a:rPr lang="en-GB" dirty="0" err="1">
                <a:latin typeface="Aharoni" panose="02010803020104030203" pitchFamily="2" charset="-79"/>
                <a:cs typeface="Aharoni" panose="02010803020104030203" pitchFamily="2" charset="-79"/>
              </a:rPr>
              <a:t>Eduation</a:t>
            </a:r>
            <a:endParaRPr lang="en-GB"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FA0803EC-C364-472A-9A90-59F1A84FE7C0}"/>
              </a:ext>
            </a:extLst>
          </p:cNvPr>
          <p:cNvSpPr>
            <a:spLocks noGrp="1"/>
          </p:cNvSpPr>
          <p:nvPr>
            <p:ph idx="1"/>
          </p:nvPr>
        </p:nvSpPr>
        <p:spPr>
          <a:xfrm>
            <a:off x="762000" y="936702"/>
            <a:ext cx="10668000" cy="5167381"/>
          </a:xfrm>
        </p:spPr>
        <p:txBody>
          <a:bodyPr>
            <a:normAutofit fontScale="92500" lnSpcReduction="10000"/>
          </a:bodyPr>
          <a:lstStyle/>
          <a:p>
            <a:r>
              <a:rPr lang="en-GB" dirty="0">
                <a:solidFill>
                  <a:schemeClr val="bg1">
                    <a:alpha val="70000"/>
                  </a:schemeClr>
                </a:solidFill>
                <a:latin typeface="Aharoni" panose="02010803020104030203" pitchFamily="2" charset="-79"/>
                <a:cs typeface="Aharoni" panose="02010803020104030203" pitchFamily="2" charset="-79"/>
              </a:rPr>
              <a:t>A new specification for Leaving Certificate Physical Education was introduced on a phased basis in September 2018 and will be examined for the first time in 2020.</a:t>
            </a:r>
          </a:p>
          <a:p>
            <a:endParaRPr lang="en-GB" dirty="0">
              <a:solidFill>
                <a:schemeClr val="bg1">
                  <a:alpha val="70000"/>
                </a:schemeClr>
              </a:solidFill>
              <a:latin typeface="Aharoni" panose="02010803020104030203" pitchFamily="2" charset="-79"/>
              <a:cs typeface="Aharoni" panose="02010803020104030203" pitchFamily="2" charset="-79"/>
            </a:endParaRPr>
          </a:p>
          <a:p>
            <a:r>
              <a:rPr lang="en-GB" dirty="0">
                <a:solidFill>
                  <a:schemeClr val="bg1">
                    <a:alpha val="70000"/>
                  </a:schemeClr>
                </a:solidFill>
                <a:latin typeface="Aharoni" panose="02010803020104030203" pitchFamily="2" charset="-79"/>
                <a:cs typeface="Aharoni" panose="02010803020104030203" pitchFamily="2" charset="-79"/>
              </a:rPr>
              <a:t>The subject is only available to Leaving Certificate students in phase schools.</a:t>
            </a:r>
          </a:p>
          <a:p>
            <a:endParaRPr lang="en-GB" dirty="0">
              <a:solidFill>
                <a:schemeClr val="bg1">
                  <a:alpha val="70000"/>
                </a:schemeClr>
              </a:solidFill>
              <a:latin typeface="Aharoni" panose="02010803020104030203" pitchFamily="2" charset="-79"/>
              <a:cs typeface="Aharoni" panose="02010803020104030203" pitchFamily="2" charset="-79"/>
            </a:endParaRPr>
          </a:p>
          <a:p>
            <a:r>
              <a:rPr lang="en-GB" dirty="0">
                <a:solidFill>
                  <a:schemeClr val="bg1">
                    <a:alpha val="70000"/>
                  </a:schemeClr>
                </a:solidFill>
                <a:latin typeface="Aharoni" panose="02010803020104030203" pitchFamily="2" charset="-79"/>
                <a:cs typeface="Aharoni" panose="02010803020104030203" pitchFamily="2" charset="-79"/>
              </a:rPr>
              <a:t>This means that examination in this subject will be limited to students of the phase schools at the 2020 and 2021 Leaving Certificate examinations.</a:t>
            </a:r>
          </a:p>
        </p:txBody>
      </p:sp>
      <p:pic>
        <p:nvPicPr>
          <p:cNvPr id="7" name="Audio 6">
            <a:hlinkClick r:id="" action="ppaction://media"/>
            <a:extLst>
              <a:ext uri="{FF2B5EF4-FFF2-40B4-BE49-F238E27FC236}">
                <a16:creationId xmlns:a16="http://schemas.microsoft.com/office/drawing/2014/main" id="{F196F2D6-0D8A-42F2-AC47-0F5FB9ACCD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69488521"/>
      </p:ext>
    </p:extLst>
  </p:cSld>
  <p:clrMapOvr>
    <a:masterClrMapping/>
  </p:clrMapOvr>
  <mc:AlternateContent xmlns:mc="http://schemas.openxmlformats.org/markup-compatibility/2006">
    <mc:Choice xmlns:p14="http://schemas.microsoft.com/office/powerpoint/2010/main" Requires="p14">
      <p:transition spd="slow" p14:dur="2000" advTm="12910"/>
    </mc:Choice>
    <mc:Fallback>
      <p:transition spd="slow" advTm="12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6|8.1|7.6"/>
</p:tagLst>
</file>

<file path=ppt/tags/tag10.xml><?xml version="1.0" encoding="utf-8"?>
<p:tagLst xmlns:a="http://schemas.openxmlformats.org/drawingml/2006/main" xmlns:r="http://schemas.openxmlformats.org/officeDocument/2006/relationships" xmlns:p="http://schemas.openxmlformats.org/presentationml/2006/main">
  <p:tag name="TIMING" val="|7.3|3.8|4"/>
</p:tagLst>
</file>

<file path=ppt/tags/tag11.xml><?xml version="1.0" encoding="utf-8"?>
<p:tagLst xmlns:a="http://schemas.openxmlformats.org/drawingml/2006/main" xmlns:r="http://schemas.openxmlformats.org/officeDocument/2006/relationships" xmlns:p="http://schemas.openxmlformats.org/presentationml/2006/main">
  <p:tag name="TIMING" val="|4.9|7.2|7.6"/>
</p:tagLst>
</file>

<file path=ppt/tags/tag2.xml><?xml version="1.0" encoding="utf-8"?>
<p:tagLst xmlns:a="http://schemas.openxmlformats.org/drawingml/2006/main" xmlns:r="http://schemas.openxmlformats.org/officeDocument/2006/relationships" xmlns:p="http://schemas.openxmlformats.org/presentationml/2006/main">
  <p:tag name="TIMING" val="|4.4|9.6"/>
</p:tagLst>
</file>

<file path=ppt/tags/tag3.xml><?xml version="1.0" encoding="utf-8"?>
<p:tagLst xmlns:a="http://schemas.openxmlformats.org/drawingml/2006/main" xmlns:r="http://schemas.openxmlformats.org/officeDocument/2006/relationships" xmlns:p="http://schemas.openxmlformats.org/presentationml/2006/main">
  <p:tag name="TIMING" val="|2.1"/>
</p:tagLst>
</file>

<file path=ppt/tags/tag4.xml><?xml version="1.0" encoding="utf-8"?>
<p:tagLst xmlns:a="http://schemas.openxmlformats.org/drawingml/2006/main" xmlns:r="http://schemas.openxmlformats.org/officeDocument/2006/relationships" xmlns:p="http://schemas.openxmlformats.org/presentationml/2006/main">
  <p:tag name="TIMING" val="|3|1.6|1.4|1.7|6.6"/>
</p:tagLst>
</file>

<file path=ppt/tags/tag5.xml><?xml version="1.0" encoding="utf-8"?>
<p:tagLst xmlns:a="http://schemas.openxmlformats.org/drawingml/2006/main" xmlns:r="http://schemas.openxmlformats.org/officeDocument/2006/relationships" xmlns:p="http://schemas.openxmlformats.org/presentationml/2006/main">
  <p:tag name="TIMING" val="|5.2"/>
</p:tagLst>
</file>

<file path=ppt/tags/tag6.xml><?xml version="1.0" encoding="utf-8"?>
<p:tagLst xmlns:a="http://schemas.openxmlformats.org/drawingml/2006/main" xmlns:r="http://schemas.openxmlformats.org/officeDocument/2006/relationships" xmlns:p="http://schemas.openxmlformats.org/presentationml/2006/main">
  <p:tag name="TIMING" val="|7.6"/>
</p:tagLst>
</file>

<file path=ppt/tags/tag7.xml><?xml version="1.0" encoding="utf-8"?>
<p:tagLst xmlns:a="http://schemas.openxmlformats.org/drawingml/2006/main" xmlns:r="http://schemas.openxmlformats.org/officeDocument/2006/relationships" xmlns:p="http://schemas.openxmlformats.org/presentationml/2006/main">
  <p:tag name="TIMING" val="|2.7|6.6"/>
</p:tagLst>
</file>

<file path=ppt/tags/tag8.xml><?xml version="1.0" encoding="utf-8"?>
<p:tagLst xmlns:a="http://schemas.openxmlformats.org/drawingml/2006/main" xmlns:r="http://schemas.openxmlformats.org/officeDocument/2006/relationships" xmlns:p="http://schemas.openxmlformats.org/presentationml/2006/main">
  <p:tag name="TIMING" val="|4.1"/>
</p:tagLst>
</file>

<file path=ppt/tags/tag9.xml><?xml version="1.0" encoding="utf-8"?>
<p:tagLst xmlns:a="http://schemas.openxmlformats.org/drawingml/2006/main" xmlns:r="http://schemas.openxmlformats.org/officeDocument/2006/relationships" xmlns:p="http://schemas.openxmlformats.org/presentationml/2006/main">
  <p:tag name="TIMING" val="|7.9|1.5|2.4|2.4|2.7|4.1|3.2"/>
</p:tagLst>
</file>

<file path=ppt/theme/theme1.xml><?xml version="1.0" encoding="utf-8"?>
<a:theme xmlns:a="http://schemas.openxmlformats.org/drawingml/2006/main" name="PebbleVTI">
  <a:themeElements>
    <a:clrScheme name="Blush 3">
      <a:dk1>
        <a:sysClr val="windowText" lastClr="000000"/>
      </a:dk1>
      <a:lt1>
        <a:sysClr val="window" lastClr="FFFFFF"/>
      </a:lt1>
      <a:dk2>
        <a:srgbClr val="B15E4E"/>
      </a:dk2>
      <a:lt2>
        <a:srgbClr val="FFFFFF"/>
      </a:lt2>
      <a:accent1>
        <a:srgbClr val="C5B096"/>
      </a:accent1>
      <a:accent2>
        <a:srgbClr val="ECA855"/>
      </a:accent2>
      <a:accent3>
        <a:srgbClr val="9BBFB0"/>
      </a:accent3>
      <a:accent4>
        <a:srgbClr val="A9AEA7"/>
      </a:accent4>
      <a:accent5>
        <a:srgbClr val="6A787C"/>
      </a:accent5>
      <a:accent6>
        <a:srgbClr val="3B4345"/>
      </a:accent6>
      <a:hlink>
        <a:srgbClr val="ECA855"/>
      </a:hlink>
      <a:folHlink>
        <a:srgbClr val="6A392F"/>
      </a:folHlink>
    </a:clrScheme>
    <a:fontScheme name="Custom 4">
      <a:majorFont>
        <a:latin typeface="Sitka Subheading"/>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bbleVTI" id="{8B4DB91D-6BB4-4BA3-973A-733D3AF2680E}" vid="{9A19CF0D-2077-4BF4-BAA5-86934C336D5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TotalTime>
  <Words>1530</Words>
  <Application>Microsoft Office PowerPoint</Application>
  <PresentationFormat>Widescreen</PresentationFormat>
  <Paragraphs>193</Paragraphs>
  <Slides>40</Slides>
  <Notes>2</Notes>
  <HiddenSlides>0</HiddenSlides>
  <MMClips>40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Aharoni</vt:lpstr>
      <vt:lpstr>Arial</vt:lpstr>
      <vt:lpstr>Avenir Next LT Pro</vt:lpstr>
      <vt:lpstr>Avenir Next LT Pro Light</vt:lpstr>
      <vt:lpstr>Calibri</vt:lpstr>
      <vt:lpstr>Sitka Subheading</vt:lpstr>
      <vt:lpstr>Times New Roman</vt:lpstr>
      <vt:lpstr>PebbleVTI</vt:lpstr>
      <vt:lpstr>Tullow Community School  Leaving Certificate Choices</vt:lpstr>
      <vt:lpstr>Leaving Certificate Options</vt:lpstr>
      <vt:lpstr>Core Subjects</vt:lpstr>
      <vt:lpstr>Optional Subjects</vt:lpstr>
      <vt:lpstr>Optional Subjects</vt:lpstr>
      <vt:lpstr>Optional Subjects</vt:lpstr>
      <vt:lpstr>Optional Subjects</vt:lpstr>
      <vt:lpstr>New Subjects:</vt:lpstr>
      <vt:lpstr>Physical Eduation</vt:lpstr>
      <vt:lpstr>PE</vt:lpstr>
      <vt:lpstr>Computer Science</vt:lpstr>
      <vt:lpstr>Computer Science</vt:lpstr>
      <vt:lpstr>Optional Subjects</vt:lpstr>
      <vt:lpstr>What are the most important factors in choosing your subjects?</vt:lpstr>
      <vt:lpstr>Third Level Requirements</vt:lpstr>
      <vt:lpstr>New Leaving Cert Points</vt:lpstr>
      <vt:lpstr>Bonus Points</vt:lpstr>
      <vt:lpstr>Foreign Languages</vt:lpstr>
      <vt:lpstr>Foreign Languages …</vt:lpstr>
      <vt:lpstr>Foreign languages …</vt:lpstr>
      <vt:lpstr>Science Subjects</vt:lpstr>
      <vt:lpstr>Geography</vt:lpstr>
      <vt:lpstr>Science Subjects…..</vt:lpstr>
      <vt:lpstr>Science Subjects</vt:lpstr>
      <vt:lpstr>Summary</vt:lpstr>
      <vt:lpstr>Summary</vt:lpstr>
      <vt:lpstr>Summary</vt:lpstr>
      <vt:lpstr>Conclusion</vt:lpstr>
      <vt:lpstr>To research subject requirements (what college courses require specific subjects) </vt:lpstr>
      <vt:lpstr>Leaving Cert Vocational Programme Option (LCVP)</vt:lpstr>
      <vt:lpstr>Eligible Students</vt:lpstr>
      <vt:lpstr>PowerPoint Presentation</vt:lpstr>
      <vt:lpstr>LCVP Components</vt:lpstr>
      <vt:lpstr>Portfolio</vt:lpstr>
      <vt:lpstr>Exam</vt:lpstr>
      <vt:lpstr>LCVP …</vt:lpstr>
      <vt:lpstr>LCVP Grades/Points</vt:lpstr>
      <vt:lpstr>Subject  Choice</vt:lpstr>
      <vt:lpstr>Final Word</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Tullow Community School  Leaving Certificate Choices</dc:title>
  <dc:creator>Caroline Doyle</dc:creator>
  <cp:lastModifiedBy>Caroline Doyle</cp:lastModifiedBy>
  <cp:revision>1</cp:revision>
  <dcterms:created xsi:type="dcterms:W3CDTF">2021-01-13T21:36:45Z</dcterms:created>
  <dcterms:modified xsi:type="dcterms:W3CDTF">2021-01-25T20:27:46Z</dcterms:modified>
</cp:coreProperties>
</file>