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BD5"/>
    <a:srgbClr val="CDCDCD"/>
    <a:srgbClr val="C0C0C0"/>
    <a:srgbClr val="DDDDDD"/>
    <a:srgbClr val="CFCFCF"/>
    <a:srgbClr val="FFFF85"/>
    <a:srgbClr val="FFFF79"/>
    <a:srgbClr val="ECAEDF"/>
    <a:srgbClr val="A6F4BC"/>
    <a:srgbClr val="92F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6BC72-017A-4B22-B976-07DE1523DB65}" v="133" dt="2020-08-29T23:48:27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90" d="100"/>
          <a:sy n="90" d="100"/>
        </p:scale>
        <p:origin x="-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158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28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826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02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251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98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14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05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07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509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56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9612F-7191-4F7E-AC30-542298E5E7AE}" type="datetimeFigureOut">
              <a:rPr lang="en-IE" smtClean="0"/>
              <a:t>01/09/2020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FF46-12AE-4C76-B9AC-F3CCD865DB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131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99FE756-E171-486A-93AD-570DBFA3807A}"/>
              </a:ext>
            </a:extLst>
          </p:cNvPr>
          <p:cNvGrpSpPr/>
          <p:nvPr/>
        </p:nvGrpSpPr>
        <p:grpSpPr>
          <a:xfrm>
            <a:off x="15925" y="171450"/>
            <a:ext cx="12684017" cy="9029700"/>
            <a:chOff x="151190" y="142875"/>
            <a:chExt cx="12684017" cy="90297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6EAE999-F58D-4DB2-A1FF-CA14D09D1ADB}"/>
                </a:ext>
              </a:extLst>
            </p:cNvPr>
            <p:cNvGrpSpPr/>
            <p:nvPr/>
          </p:nvGrpSpPr>
          <p:grpSpPr>
            <a:xfrm>
              <a:off x="151190" y="275869"/>
              <a:ext cx="12684017" cy="8793622"/>
              <a:chOff x="74305" y="418744"/>
              <a:chExt cx="12684017" cy="879362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CDCC25-0E95-4070-B54D-BB71366589A8}"/>
                  </a:ext>
                </a:extLst>
              </p:cNvPr>
              <p:cNvGrpSpPr/>
              <p:nvPr/>
            </p:nvGrpSpPr>
            <p:grpSpPr>
              <a:xfrm>
                <a:off x="74305" y="418744"/>
                <a:ext cx="12631928" cy="8793622"/>
                <a:chOff x="74305" y="418744"/>
                <a:chExt cx="12631928" cy="879362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A2B33F4-36D4-4EF4-8D18-902FBEE67A66}"/>
                    </a:ext>
                  </a:extLst>
                </p:cNvPr>
                <p:cNvGrpSpPr/>
                <p:nvPr/>
              </p:nvGrpSpPr>
              <p:grpSpPr>
                <a:xfrm>
                  <a:off x="74305" y="418744"/>
                  <a:ext cx="12631928" cy="8793622"/>
                  <a:chOff x="74305" y="418744"/>
                  <a:chExt cx="12631928" cy="8793622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13C3B433-B9C1-4CA1-9C38-96E8BAA96310}"/>
                      </a:ext>
                    </a:extLst>
                  </p:cNvPr>
                  <p:cNvGrpSpPr/>
                  <p:nvPr/>
                </p:nvGrpSpPr>
                <p:grpSpPr>
                  <a:xfrm>
                    <a:off x="74305" y="418744"/>
                    <a:ext cx="12631928" cy="8793622"/>
                    <a:chOff x="74305" y="418744"/>
                    <a:chExt cx="12631928" cy="8793622"/>
                  </a:xfrm>
                </p:grpSpPr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3B725D1F-CBAF-4474-8F1E-FE719F018B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305" y="418744"/>
                      <a:ext cx="12631928" cy="8793622"/>
                      <a:chOff x="74305" y="418744"/>
                      <a:chExt cx="12631928" cy="8793622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8D920E39-A713-4FB5-9C01-5A6D79BAEC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305" y="418744"/>
                        <a:ext cx="12631928" cy="8793622"/>
                        <a:chOff x="74305" y="418744"/>
                        <a:chExt cx="12631928" cy="8793622"/>
                      </a:xfrm>
                    </p:grpSpPr>
                    <p:grpSp>
                      <p:nvGrpSpPr>
                        <p:cNvPr id="20" name="Group 19">
                          <a:extLst>
                            <a:ext uri="{FF2B5EF4-FFF2-40B4-BE49-F238E27FC236}">
                              <a16:creationId xmlns:a16="http://schemas.microsoft.com/office/drawing/2014/main" id="{B6280A71-25B3-4082-B000-DD7E894CC05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4305" y="418744"/>
                          <a:ext cx="12631928" cy="8793622"/>
                          <a:chOff x="74305" y="418744"/>
                          <a:chExt cx="12631928" cy="8793622"/>
                        </a:xfrm>
                      </p:grpSpPr>
                      <p:pic>
                        <p:nvPicPr>
                          <p:cNvPr id="5" name="Picture 4" descr="A close up of text on a white background&#10;&#10;Description automatically generated">
                            <a:extLst>
                              <a:ext uri="{FF2B5EF4-FFF2-40B4-BE49-F238E27FC236}">
                                <a16:creationId xmlns:a16="http://schemas.microsoft.com/office/drawing/2014/main" id="{6E0D23B1-F760-44DF-8188-0315EC7075F2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859" t="5517" r="3541" b="3383"/>
                          <a:stretch/>
                        </p:blipFill>
                        <p:spPr>
                          <a:xfrm>
                            <a:off x="74305" y="418744"/>
                            <a:ext cx="12631928" cy="8793622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  <p:sp>
                        <p:nvSpPr>
                          <p:cNvPr id="10" name="Freeform: Shape 9">
                            <a:extLst>
                              <a:ext uri="{FF2B5EF4-FFF2-40B4-BE49-F238E27FC236}">
                                <a16:creationId xmlns:a16="http://schemas.microsoft.com/office/drawing/2014/main" id="{D6847B3C-7AA5-456E-B5F1-AF3D1BC5EB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9260" y="992515"/>
                            <a:ext cx="2187208" cy="2706440"/>
                          </a:xfrm>
                          <a:custGeom>
                            <a:avLst/>
                            <a:gdLst>
                              <a:gd name="connsiteX0" fmla="*/ 1249833 w 2187208"/>
                              <a:gd name="connsiteY0" fmla="*/ 2706440 h 2706440"/>
                              <a:gd name="connsiteX1" fmla="*/ 0 w 2187208"/>
                              <a:gd name="connsiteY1" fmla="*/ 2706440 h 2706440"/>
                              <a:gd name="connsiteX2" fmla="*/ 27570 w 2187208"/>
                              <a:gd name="connsiteY2" fmla="*/ 0 h 2706440"/>
                              <a:gd name="connsiteX3" fmla="*/ 2187208 w 2187208"/>
                              <a:gd name="connsiteY3" fmla="*/ 18379 h 2706440"/>
                              <a:gd name="connsiteX4" fmla="*/ 2182613 w 2187208"/>
                              <a:gd name="connsiteY4" fmla="*/ 1208478 h 2706440"/>
                              <a:gd name="connsiteX5" fmla="*/ 1911510 w 2187208"/>
                              <a:gd name="connsiteY5" fmla="*/ 1217668 h 2706440"/>
                              <a:gd name="connsiteX6" fmla="*/ 1649596 w 2187208"/>
                              <a:gd name="connsiteY6" fmla="*/ 1217668 h 2706440"/>
                              <a:gd name="connsiteX7" fmla="*/ 1649596 w 2187208"/>
                              <a:gd name="connsiteY7" fmla="*/ 1566886 h 2706440"/>
                              <a:gd name="connsiteX8" fmla="*/ 1272808 w 2187208"/>
                              <a:gd name="connsiteY8" fmla="*/ 1571481 h 2706440"/>
                              <a:gd name="connsiteX9" fmla="*/ 1249833 w 2187208"/>
                              <a:gd name="connsiteY9" fmla="*/ 2706440 h 27064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2187208" h="2706440">
                                <a:moveTo>
                                  <a:pt x="1249833" y="2706440"/>
                                </a:moveTo>
                                <a:lnTo>
                                  <a:pt x="0" y="2706440"/>
                                </a:lnTo>
                                <a:lnTo>
                                  <a:pt x="27570" y="0"/>
                                </a:lnTo>
                                <a:lnTo>
                                  <a:pt x="2187208" y="18379"/>
                                </a:lnTo>
                                <a:cubicBezTo>
                                  <a:pt x="2185676" y="415079"/>
                                  <a:pt x="2184145" y="811778"/>
                                  <a:pt x="2182613" y="1208478"/>
                                </a:cubicBezTo>
                                <a:lnTo>
                                  <a:pt x="1911510" y="1217668"/>
                                </a:lnTo>
                                <a:lnTo>
                                  <a:pt x="1649596" y="1217668"/>
                                </a:lnTo>
                                <a:lnTo>
                                  <a:pt x="1649596" y="1566886"/>
                                </a:lnTo>
                                <a:lnTo>
                                  <a:pt x="1272808" y="1571481"/>
                                </a:lnTo>
                                <a:lnTo>
                                  <a:pt x="1249833" y="270644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FFFF">
                              <a:alpha val="4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E"/>
                          </a:p>
                        </p:txBody>
                      </p:sp>
                      <p:sp>
                        <p:nvSpPr>
                          <p:cNvPr id="15" name="Freeform: Shape 14">
                            <a:extLst>
                              <a:ext uri="{FF2B5EF4-FFF2-40B4-BE49-F238E27FC236}">
                                <a16:creationId xmlns:a16="http://schemas.microsoft.com/office/drawing/2014/main" id="{8CEFC8D1-14BE-4DDF-8994-0F60A16473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18053" y="971909"/>
                            <a:ext cx="5601419" cy="1069676"/>
                          </a:xfrm>
                          <a:custGeom>
                            <a:avLst/>
                            <a:gdLst>
                              <a:gd name="connsiteX0" fmla="*/ 0 w 5601419"/>
                              <a:gd name="connsiteY0" fmla="*/ 948906 h 1069676"/>
                              <a:gd name="connsiteX1" fmla="*/ 11502 w 5601419"/>
                              <a:gd name="connsiteY1" fmla="*/ 212785 h 1069676"/>
                              <a:gd name="connsiteX2" fmla="*/ 2110596 w 5601419"/>
                              <a:gd name="connsiteY2" fmla="*/ 235789 h 1069676"/>
                              <a:gd name="connsiteX3" fmla="*/ 2116347 w 5601419"/>
                              <a:gd name="connsiteY3" fmla="*/ 0 h 1069676"/>
                              <a:gd name="connsiteX4" fmla="*/ 5601419 w 5601419"/>
                              <a:gd name="connsiteY4" fmla="*/ 28755 h 1069676"/>
                              <a:gd name="connsiteX5" fmla="*/ 5601419 w 5601419"/>
                              <a:gd name="connsiteY5" fmla="*/ 1069676 h 1069676"/>
                              <a:gd name="connsiteX6" fmla="*/ 845389 w 5601419"/>
                              <a:gd name="connsiteY6" fmla="*/ 1058174 h 1069676"/>
                              <a:gd name="connsiteX7" fmla="*/ 828136 w 5601419"/>
                              <a:gd name="connsiteY7" fmla="*/ 971910 h 1069676"/>
                              <a:gd name="connsiteX8" fmla="*/ 0 w 5601419"/>
                              <a:gd name="connsiteY8" fmla="*/ 948906 h 1069676"/>
                              <a:gd name="connsiteX0" fmla="*/ 0 w 5601419"/>
                              <a:gd name="connsiteY0" fmla="*/ 948906 h 1069676"/>
                              <a:gd name="connsiteX1" fmla="*/ 11502 w 5601419"/>
                              <a:gd name="connsiteY1" fmla="*/ 212785 h 1069676"/>
                              <a:gd name="connsiteX2" fmla="*/ 2110596 w 5601419"/>
                              <a:gd name="connsiteY2" fmla="*/ 235789 h 1069676"/>
                              <a:gd name="connsiteX3" fmla="*/ 2116347 w 5601419"/>
                              <a:gd name="connsiteY3" fmla="*/ 0 h 1069676"/>
                              <a:gd name="connsiteX4" fmla="*/ 5601419 w 5601419"/>
                              <a:gd name="connsiteY4" fmla="*/ 28755 h 1069676"/>
                              <a:gd name="connsiteX5" fmla="*/ 5601419 w 5601419"/>
                              <a:gd name="connsiteY5" fmla="*/ 1069676 h 1069676"/>
                              <a:gd name="connsiteX6" fmla="*/ 845389 w 5601419"/>
                              <a:gd name="connsiteY6" fmla="*/ 1058174 h 1069676"/>
                              <a:gd name="connsiteX7" fmla="*/ 850674 w 5601419"/>
                              <a:gd name="connsiteY7" fmla="*/ 955812 h 1069676"/>
                              <a:gd name="connsiteX8" fmla="*/ 0 w 5601419"/>
                              <a:gd name="connsiteY8" fmla="*/ 948906 h 106967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5601419" h="1069676">
                                <a:moveTo>
                                  <a:pt x="0" y="948906"/>
                                </a:moveTo>
                                <a:lnTo>
                                  <a:pt x="11502" y="212785"/>
                                </a:lnTo>
                                <a:lnTo>
                                  <a:pt x="2110596" y="235789"/>
                                </a:lnTo>
                                <a:lnTo>
                                  <a:pt x="2116347" y="0"/>
                                </a:lnTo>
                                <a:lnTo>
                                  <a:pt x="5601419" y="28755"/>
                                </a:lnTo>
                                <a:lnTo>
                                  <a:pt x="5601419" y="1069676"/>
                                </a:lnTo>
                                <a:lnTo>
                                  <a:pt x="845389" y="1058174"/>
                                </a:lnTo>
                                <a:lnTo>
                                  <a:pt x="850674" y="955812"/>
                                </a:lnTo>
                                <a:lnTo>
                                  <a:pt x="0" y="94890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933">
                              <a:alpha val="4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E" dirty="0"/>
                          </a:p>
                        </p:txBody>
                      </p:sp>
                      <p:sp>
                        <p:nvSpPr>
                          <p:cNvPr id="16" name="Freeform: Shape 15">
                            <a:extLst>
                              <a:ext uri="{FF2B5EF4-FFF2-40B4-BE49-F238E27FC236}">
                                <a16:creationId xmlns:a16="http://schemas.microsoft.com/office/drawing/2014/main" id="{8AD4A1AA-4C2D-43A7-9972-BEFC501F0C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42249" y="994913"/>
                            <a:ext cx="3076755" cy="943155"/>
                          </a:xfrm>
                          <a:custGeom>
                            <a:avLst/>
                            <a:gdLst>
                              <a:gd name="connsiteX0" fmla="*/ 5751 w 3076755"/>
                              <a:gd name="connsiteY0" fmla="*/ 632604 h 943155"/>
                              <a:gd name="connsiteX1" fmla="*/ 0 w 3076755"/>
                              <a:gd name="connsiteY1" fmla="*/ 0 h 943155"/>
                              <a:gd name="connsiteX2" fmla="*/ 2674189 w 3076755"/>
                              <a:gd name="connsiteY2" fmla="*/ 5751 h 943155"/>
                              <a:gd name="connsiteX3" fmla="*/ 2679940 w 3076755"/>
                              <a:gd name="connsiteY3" fmla="*/ 201283 h 943155"/>
                              <a:gd name="connsiteX4" fmla="*/ 3076755 w 3076755"/>
                              <a:gd name="connsiteY4" fmla="*/ 212785 h 943155"/>
                              <a:gd name="connsiteX5" fmla="*/ 3071004 w 3076755"/>
                              <a:gd name="connsiteY5" fmla="*/ 891396 h 943155"/>
                              <a:gd name="connsiteX6" fmla="*/ 1368725 w 3076755"/>
                              <a:gd name="connsiteY6" fmla="*/ 874144 h 943155"/>
                              <a:gd name="connsiteX7" fmla="*/ 1374476 w 3076755"/>
                              <a:gd name="connsiteY7" fmla="*/ 644106 h 943155"/>
                              <a:gd name="connsiteX8" fmla="*/ 1184694 w 3076755"/>
                              <a:gd name="connsiteY8" fmla="*/ 644106 h 943155"/>
                              <a:gd name="connsiteX9" fmla="*/ 1167442 w 3076755"/>
                              <a:gd name="connsiteY9" fmla="*/ 943155 h 943155"/>
                              <a:gd name="connsiteX10" fmla="*/ 195532 w 3076755"/>
                              <a:gd name="connsiteY10" fmla="*/ 937404 h 943155"/>
                              <a:gd name="connsiteX11" fmla="*/ 195532 w 3076755"/>
                              <a:gd name="connsiteY11" fmla="*/ 655608 h 943155"/>
                              <a:gd name="connsiteX12" fmla="*/ 5751 w 3076755"/>
                              <a:gd name="connsiteY12" fmla="*/ 632604 h 9431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</a:cxnLst>
                            <a:rect l="l" t="t" r="r" b="b"/>
                            <a:pathLst>
                              <a:path w="3076755" h="943155">
                                <a:moveTo>
                                  <a:pt x="5751" y="632604"/>
                                </a:moveTo>
                                <a:lnTo>
                                  <a:pt x="0" y="0"/>
                                </a:lnTo>
                                <a:lnTo>
                                  <a:pt x="2674189" y="5751"/>
                                </a:lnTo>
                                <a:lnTo>
                                  <a:pt x="2679940" y="201283"/>
                                </a:lnTo>
                                <a:lnTo>
                                  <a:pt x="3076755" y="212785"/>
                                </a:lnTo>
                                <a:lnTo>
                                  <a:pt x="3071004" y="891396"/>
                                </a:lnTo>
                                <a:lnTo>
                                  <a:pt x="1368725" y="874144"/>
                                </a:lnTo>
                                <a:lnTo>
                                  <a:pt x="1374476" y="644106"/>
                                </a:lnTo>
                                <a:lnTo>
                                  <a:pt x="1184694" y="644106"/>
                                </a:lnTo>
                                <a:lnTo>
                                  <a:pt x="1167442" y="943155"/>
                                </a:lnTo>
                                <a:lnTo>
                                  <a:pt x="195532" y="937404"/>
                                </a:lnTo>
                                <a:lnTo>
                                  <a:pt x="195532" y="655608"/>
                                </a:lnTo>
                                <a:lnTo>
                                  <a:pt x="5751" y="63260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28496">
                              <a:alpha val="4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E"/>
                          </a:p>
                        </p:txBody>
                      </p:sp>
                      <p:sp>
                        <p:nvSpPr>
                          <p:cNvPr id="17" name="Freeform: Shape 16">
                            <a:extLst>
                              <a:ext uri="{FF2B5EF4-FFF2-40B4-BE49-F238E27FC236}">
                                <a16:creationId xmlns:a16="http://schemas.microsoft.com/office/drawing/2014/main" id="{01D30311-1862-4900-ACF7-31A6C0574C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10597" y="4008408"/>
                            <a:ext cx="1276710" cy="736120"/>
                          </a:xfrm>
                          <a:custGeom>
                            <a:avLst/>
                            <a:gdLst>
                              <a:gd name="connsiteX0" fmla="*/ 1270959 w 1270959"/>
                              <a:gd name="connsiteY0" fmla="*/ 97766 h 753373"/>
                              <a:gd name="connsiteX1" fmla="*/ 1270959 w 1270959"/>
                              <a:gd name="connsiteY1" fmla="*/ 753373 h 753373"/>
                              <a:gd name="connsiteX2" fmla="*/ 0 w 1270959"/>
                              <a:gd name="connsiteY2" fmla="*/ 713117 h 753373"/>
                              <a:gd name="connsiteX3" fmla="*/ 11502 w 1270959"/>
                              <a:gd name="connsiteY3" fmla="*/ 0 h 753373"/>
                              <a:gd name="connsiteX4" fmla="*/ 644106 w 1270959"/>
                              <a:gd name="connsiteY4" fmla="*/ 5750 h 753373"/>
                              <a:gd name="connsiteX5" fmla="*/ 644106 w 1270959"/>
                              <a:gd name="connsiteY5" fmla="*/ 120769 h 753373"/>
                              <a:gd name="connsiteX6" fmla="*/ 1270959 w 1270959"/>
                              <a:gd name="connsiteY6" fmla="*/ 97766 h 753373"/>
                              <a:gd name="connsiteX0" fmla="*/ 1265208 w 1270959"/>
                              <a:gd name="connsiteY0" fmla="*/ 138022 h 753373"/>
                              <a:gd name="connsiteX1" fmla="*/ 1270959 w 1270959"/>
                              <a:gd name="connsiteY1" fmla="*/ 753373 h 753373"/>
                              <a:gd name="connsiteX2" fmla="*/ 0 w 1270959"/>
                              <a:gd name="connsiteY2" fmla="*/ 713117 h 753373"/>
                              <a:gd name="connsiteX3" fmla="*/ 11502 w 1270959"/>
                              <a:gd name="connsiteY3" fmla="*/ 0 h 753373"/>
                              <a:gd name="connsiteX4" fmla="*/ 644106 w 1270959"/>
                              <a:gd name="connsiteY4" fmla="*/ 5750 h 753373"/>
                              <a:gd name="connsiteX5" fmla="*/ 644106 w 1270959"/>
                              <a:gd name="connsiteY5" fmla="*/ 120769 h 753373"/>
                              <a:gd name="connsiteX6" fmla="*/ 1265208 w 1270959"/>
                              <a:gd name="connsiteY6" fmla="*/ 138022 h 753373"/>
                              <a:gd name="connsiteX0" fmla="*/ 1265208 w 1270959"/>
                              <a:gd name="connsiteY0" fmla="*/ 126520 h 753373"/>
                              <a:gd name="connsiteX1" fmla="*/ 1270959 w 1270959"/>
                              <a:gd name="connsiteY1" fmla="*/ 753373 h 753373"/>
                              <a:gd name="connsiteX2" fmla="*/ 0 w 1270959"/>
                              <a:gd name="connsiteY2" fmla="*/ 713117 h 753373"/>
                              <a:gd name="connsiteX3" fmla="*/ 11502 w 1270959"/>
                              <a:gd name="connsiteY3" fmla="*/ 0 h 753373"/>
                              <a:gd name="connsiteX4" fmla="*/ 644106 w 1270959"/>
                              <a:gd name="connsiteY4" fmla="*/ 5750 h 753373"/>
                              <a:gd name="connsiteX5" fmla="*/ 644106 w 1270959"/>
                              <a:gd name="connsiteY5" fmla="*/ 120769 h 753373"/>
                              <a:gd name="connsiteX6" fmla="*/ 1265208 w 1270959"/>
                              <a:gd name="connsiteY6" fmla="*/ 126520 h 753373"/>
                              <a:gd name="connsiteX0" fmla="*/ 1265208 w 1276710"/>
                              <a:gd name="connsiteY0" fmla="*/ 126520 h 736120"/>
                              <a:gd name="connsiteX1" fmla="*/ 1276710 w 1276710"/>
                              <a:gd name="connsiteY1" fmla="*/ 736120 h 736120"/>
                              <a:gd name="connsiteX2" fmla="*/ 0 w 1276710"/>
                              <a:gd name="connsiteY2" fmla="*/ 713117 h 736120"/>
                              <a:gd name="connsiteX3" fmla="*/ 11502 w 1276710"/>
                              <a:gd name="connsiteY3" fmla="*/ 0 h 736120"/>
                              <a:gd name="connsiteX4" fmla="*/ 644106 w 1276710"/>
                              <a:gd name="connsiteY4" fmla="*/ 5750 h 736120"/>
                              <a:gd name="connsiteX5" fmla="*/ 644106 w 1276710"/>
                              <a:gd name="connsiteY5" fmla="*/ 120769 h 736120"/>
                              <a:gd name="connsiteX6" fmla="*/ 1265208 w 1276710"/>
                              <a:gd name="connsiteY6" fmla="*/ 126520 h 7361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276710" h="736120">
                                <a:moveTo>
                                  <a:pt x="1265208" y="126520"/>
                                </a:moveTo>
                                <a:lnTo>
                                  <a:pt x="1276710" y="736120"/>
                                </a:lnTo>
                                <a:lnTo>
                                  <a:pt x="0" y="713117"/>
                                </a:lnTo>
                                <a:lnTo>
                                  <a:pt x="11502" y="0"/>
                                </a:lnTo>
                                <a:lnTo>
                                  <a:pt x="644106" y="5750"/>
                                </a:lnTo>
                                <a:lnTo>
                                  <a:pt x="644106" y="120769"/>
                                </a:lnTo>
                                <a:lnTo>
                                  <a:pt x="1265208" y="1265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2C09">
                              <a:alpha val="40000"/>
                            </a:srgbClr>
                          </a:solidFill>
                          <a:ln>
                            <a:solidFill>
                              <a:srgbClr val="FF2C09">
                                <a:alpha val="40000"/>
                              </a:srgb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E"/>
                          </a:p>
                        </p:txBody>
                      </p:sp>
                      <p:sp>
                        <p:nvSpPr>
                          <p:cNvPr id="18" name="Freeform: Shape 17">
                            <a:extLst>
                              <a:ext uri="{FF2B5EF4-FFF2-40B4-BE49-F238E27FC236}">
                                <a16:creationId xmlns:a16="http://schemas.microsoft.com/office/drawing/2014/main" id="{2A757F1D-AE29-467C-9BD9-E7E37612AA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16347" y="2196860"/>
                            <a:ext cx="2576423" cy="1713782"/>
                          </a:xfrm>
                          <a:custGeom>
                            <a:avLst/>
                            <a:gdLst>
                              <a:gd name="connsiteX0" fmla="*/ 5751 w 2576423"/>
                              <a:gd name="connsiteY0" fmla="*/ 1639019 h 1713782"/>
                              <a:gd name="connsiteX1" fmla="*/ 0 w 2576423"/>
                              <a:gd name="connsiteY1" fmla="*/ 1259457 h 1713782"/>
                              <a:gd name="connsiteX2" fmla="*/ 638355 w 2576423"/>
                              <a:gd name="connsiteY2" fmla="*/ 1265208 h 1713782"/>
                              <a:gd name="connsiteX3" fmla="*/ 649857 w 2576423"/>
                              <a:gd name="connsiteY3" fmla="*/ 0 h 1713782"/>
                              <a:gd name="connsiteX4" fmla="*/ 2576423 w 2576423"/>
                              <a:gd name="connsiteY4" fmla="*/ 34506 h 1713782"/>
                              <a:gd name="connsiteX5" fmla="*/ 2559170 w 2576423"/>
                              <a:gd name="connsiteY5" fmla="*/ 1299714 h 1713782"/>
                              <a:gd name="connsiteX6" fmla="*/ 1932317 w 2576423"/>
                              <a:gd name="connsiteY6" fmla="*/ 1311215 h 1713782"/>
                              <a:gd name="connsiteX7" fmla="*/ 1943819 w 2576423"/>
                              <a:gd name="connsiteY7" fmla="*/ 552091 h 1713782"/>
                              <a:gd name="connsiteX8" fmla="*/ 1293962 w 2576423"/>
                              <a:gd name="connsiteY8" fmla="*/ 534838 h 1713782"/>
                              <a:gd name="connsiteX9" fmla="*/ 1276710 w 2576423"/>
                              <a:gd name="connsiteY9" fmla="*/ 1713782 h 1713782"/>
                              <a:gd name="connsiteX10" fmla="*/ 730370 w 2576423"/>
                              <a:gd name="connsiteY10" fmla="*/ 1713782 h 1713782"/>
                              <a:gd name="connsiteX11" fmla="*/ 730370 w 2576423"/>
                              <a:gd name="connsiteY11" fmla="*/ 1667774 h 1713782"/>
                              <a:gd name="connsiteX12" fmla="*/ 5751 w 2576423"/>
                              <a:gd name="connsiteY12" fmla="*/ 1639019 h 1713782"/>
                              <a:gd name="connsiteX0" fmla="*/ 11502 w 2576423"/>
                              <a:gd name="connsiteY0" fmla="*/ 1662023 h 1713782"/>
                              <a:gd name="connsiteX1" fmla="*/ 0 w 2576423"/>
                              <a:gd name="connsiteY1" fmla="*/ 1259457 h 1713782"/>
                              <a:gd name="connsiteX2" fmla="*/ 638355 w 2576423"/>
                              <a:gd name="connsiteY2" fmla="*/ 1265208 h 1713782"/>
                              <a:gd name="connsiteX3" fmla="*/ 649857 w 2576423"/>
                              <a:gd name="connsiteY3" fmla="*/ 0 h 1713782"/>
                              <a:gd name="connsiteX4" fmla="*/ 2576423 w 2576423"/>
                              <a:gd name="connsiteY4" fmla="*/ 34506 h 1713782"/>
                              <a:gd name="connsiteX5" fmla="*/ 2559170 w 2576423"/>
                              <a:gd name="connsiteY5" fmla="*/ 1299714 h 1713782"/>
                              <a:gd name="connsiteX6" fmla="*/ 1932317 w 2576423"/>
                              <a:gd name="connsiteY6" fmla="*/ 1311215 h 1713782"/>
                              <a:gd name="connsiteX7" fmla="*/ 1943819 w 2576423"/>
                              <a:gd name="connsiteY7" fmla="*/ 552091 h 1713782"/>
                              <a:gd name="connsiteX8" fmla="*/ 1293962 w 2576423"/>
                              <a:gd name="connsiteY8" fmla="*/ 534838 h 1713782"/>
                              <a:gd name="connsiteX9" fmla="*/ 1276710 w 2576423"/>
                              <a:gd name="connsiteY9" fmla="*/ 1713782 h 1713782"/>
                              <a:gd name="connsiteX10" fmla="*/ 730370 w 2576423"/>
                              <a:gd name="connsiteY10" fmla="*/ 1713782 h 1713782"/>
                              <a:gd name="connsiteX11" fmla="*/ 730370 w 2576423"/>
                              <a:gd name="connsiteY11" fmla="*/ 1667774 h 1713782"/>
                              <a:gd name="connsiteX12" fmla="*/ 11502 w 2576423"/>
                              <a:gd name="connsiteY12" fmla="*/ 1662023 h 171378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</a:cxnLst>
                            <a:rect l="l" t="t" r="r" b="b"/>
                            <a:pathLst>
                              <a:path w="2576423" h="1713782">
                                <a:moveTo>
                                  <a:pt x="11502" y="1662023"/>
                                </a:moveTo>
                                <a:lnTo>
                                  <a:pt x="0" y="1259457"/>
                                </a:lnTo>
                                <a:lnTo>
                                  <a:pt x="638355" y="1265208"/>
                                </a:lnTo>
                                <a:lnTo>
                                  <a:pt x="649857" y="0"/>
                                </a:lnTo>
                                <a:lnTo>
                                  <a:pt x="2576423" y="34506"/>
                                </a:lnTo>
                                <a:lnTo>
                                  <a:pt x="2559170" y="1299714"/>
                                </a:lnTo>
                                <a:lnTo>
                                  <a:pt x="1932317" y="1311215"/>
                                </a:lnTo>
                                <a:lnTo>
                                  <a:pt x="1943819" y="552091"/>
                                </a:lnTo>
                                <a:lnTo>
                                  <a:pt x="1293962" y="534838"/>
                                </a:lnTo>
                                <a:lnTo>
                                  <a:pt x="1276710" y="1713782"/>
                                </a:lnTo>
                                <a:lnTo>
                                  <a:pt x="730370" y="1713782"/>
                                </a:lnTo>
                                <a:lnTo>
                                  <a:pt x="730370" y="1667774"/>
                                </a:lnTo>
                                <a:lnTo>
                                  <a:pt x="11502" y="16620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2C09">
                              <a:alpha val="40000"/>
                            </a:srgbClr>
                          </a:solidFill>
                          <a:ln>
                            <a:solidFill>
                              <a:srgbClr val="FF2C09">
                                <a:alpha val="40000"/>
                              </a:srgb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E"/>
                          </a:p>
                        </p:txBody>
                      </p:sp>
                      <p:sp>
                        <p:nvSpPr>
                          <p:cNvPr id="19" name="Freeform: Shape 18">
                            <a:extLst>
                              <a:ext uri="{FF2B5EF4-FFF2-40B4-BE49-F238E27FC236}">
                                <a16:creationId xmlns:a16="http://schemas.microsoft.com/office/drawing/2014/main" id="{FD1B52AD-37EA-46DF-A92C-527A1069BE9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42913" y="3709358"/>
                            <a:ext cx="621102" cy="402567"/>
                          </a:xfrm>
                          <a:custGeom>
                            <a:avLst/>
                            <a:gdLst>
                              <a:gd name="connsiteX0" fmla="*/ 5751 w 621102"/>
                              <a:gd name="connsiteY0" fmla="*/ 402567 h 402567"/>
                              <a:gd name="connsiteX1" fmla="*/ 218536 w 621102"/>
                              <a:gd name="connsiteY1" fmla="*/ 402567 h 402567"/>
                              <a:gd name="connsiteX2" fmla="*/ 218536 w 621102"/>
                              <a:gd name="connsiteY2" fmla="*/ 207034 h 402567"/>
                              <a:gd name="connsiteX3" fmla="*/ 621102 w 621102"/>
                              <a:gd name="connsiteY3" fmla="*/ 207034 h 402567"/>
                              <a:gd name="connsiteX4" fmla="*/ 621102 w 621102"/>
                              <a:gd name="connsiteY4" fmla="*/ 0 h 402567"/>
                              <a:gd name="connsiteX5" fmla="*/ 0 w 621102"/>
                              <a:gd name="connsiteY5" fmla="*/ 0 h 402567"/>
                              <a:gd name="connsiteX6" fmla="*/ 5751 w 621102"/>
                              <a:gd name="connsiteY6" fmla="*/ 402567 h 40256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621102" h="402567">
                                <a:moveTo>
                                  <a:pt x="5751" y="402567"/>
                                </a:moveTo>
                                <a:lnTo>
                                  <a:pt x="218536" y="402567"/>
                                </a:lnTo>
                                <a:lnTo>
                                  <a:pt x="218536" y="207034"/>
                                </a:lnTo>
                                <a:lnTo>
                                  <a:pt x="621102" y="207034"/>
                                </a:lnTo>
                                <a:lnTo>
                                  <a:pt x="621102" y="0"/>
                                </a:lnTo>
                                <a:lnTo>
                                  <a:pt x="0" y="0"/>
                                </a:lnTo>
                                <a:lnTo>
                                  <a:pt x="5751" y="4025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2C09">
                              <a:alpha val="40000"/>
                            </a:srgbClr>
                          </a:solidFill>
                          <a:ln>
                            <a:solidFill>
                              <a:srgbClr val="FF2C09">
                                <a:alpha val="40000"/>
                              </a:srgb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IE"/>
                          </a:p>
                        </p:txBody>
                      </p:sp>
                    </p:grpSp>
                    <p:sp>
                      <p:nvSpPr>
                        <p:cNvPr id="21" name="Freeform: Shape 20">
                          <a:extLst>
                            <a:ext uri="{FF2B5EF4-FFF2-40B4-BE49-F238E27FC236}">
                              <a16:creationId xmlns:a16="http://schemas.microsoft.com/office/drawing/2014/main" id="{26A1CC02-B97D-4BDB-ABB9-E8A259FD15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75230" y="4111925"/>
                          <a:ext cx="983412" cy="1063924"/>
                        </a:xfrm>
                        <a:custGeom>
                          <a:avLst/>
                          <a:gdLst>
                            <a:gd name="connsiteX0" fmla="*/ 0 w 983412"/>
                            <a:gd name="connsiteY0" fmla="*/ 0 h 1063924"/>
                            <a:gd name="connsiteX1" fmla="*/ 17253 w 983412"/>
                            <a:gd name="connsiteY1" fmla="*/ 632603 h 1063924"/>
                            <a:gd name="connsiteX2" fmla="*/ 661359 w 983412"/>
                            <a:gd name="connsiteY2" fmla="*/ 649856 h 1063924"/>
                            <a:gd name="connsiteX3" fmla="*/ 661359 w 983412"/>
                            <a:gd name="connsiteY3" fmla="*/ 1058173 h 1063924"/>
                            <a:gd name="connsiteX4" fmla="*/ 983412 w 983412"/>
                            <a:gd name="connsiteY4" fmla="*/ 1063924 h 1063924"/>
                            <a:gd name="connsiteX5" fmla="*/ 983412 w 983412"/>
                            <a:gd name="connsiteY5" fmla="*/ 5750 h 1063924"/>
                            <a:gd name="connsiteX6" fmla="*/ 0 w 983412"/>
                            <a:gd name="connsiteY6" fmla="*/ 0 h 10639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83412" h="1063924">
                              <a:moveTo>
                                <a:pt x="0" y="0"/>
                              </a:moveTo>
                              <a:lnTo>
                                <a:pt x="17253" y="632603"/>
                              </a:lnTo>
                              <a:lnTo>
                                <a:pt x="661359" y="649856"/>
                              </a:lnTo>
                              <a:lnTo>
                                <a:pt x="661359" y="1058173"/>
                              </a:lnTo>
                              <a:lnTo>
                                <a:pt x="983412" y="1063924"/>
                              </a:lnTo>
                              <a:lnTo>
                                <a:pt x="983412" y="575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472C4">
                            <a:alpha val="40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E"/>
                        </a:p>
                      </p:txBody>
                    </p:sp>
                    <p:sp>
                      <p:nvSpPr>
                        <p:cNvPr id="22" name="Freeform: Shape 21">
                          <a:extLst>
                            <a:ext uri="{FF2B5EF4-FFF2-40B4-BE49-F238E27FC236}">
                              <a16:creationId xmlns:a16="http://schemas.microsoft.com/office/drawing/2014/main" id="{299BABA3-049C-493A-B938-A05A015500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072" y="2869721"/>
                          <a:ext cx="1903562" cy="2513162"/>
                        </a:xfrm>
                        <a:custGeom>
                          <a:avLst/>
                          <a:gdLst>
                            <a:gd name="connsiteX0" fmla="*/ 0 w 1903562"/>
                            <a:gd name="connsiteY0" fmla="*/ 0 h 2513162"/>
                            <a:gd name="connsiteX1" fmla="*/ 5751 w 1903562"/>
                            <a:gd name="connsiteY1" fmla="*/ 1069675 h 2513162"/>
                            <a:gd name="connsiteX2" fmla="*/ 638354 w 1903562"/>
                            <a:gd name="connsiteY2" fmla="*/ 1063924 h 2513162"/>
                            <a:gd name="connsiteX3" fmla="*/ 626853 w 1903562"/>
                            <a:gd name="connsiteY3" fmla="*/ 2501660 h 2513162"/>
                            <a:gd name="connsiteX4" fmla="*/ 1897811 w 1903562"/>
                            <a:gd name="connsiteY4" fmla="*/ 2513162 h 2513162"/>
                            <a:gd name="connsiteX5" fmla="*/ 1903562 w 1903562"/>
                            <a:gd name="connsiteY5" fmla="*/ 626853 h 2513162"/>
                            <a:gd name="connsiteX6" fmla="*/ 661358 w 1903562"/>
                            <a:gd name="connsiteY6" fmla="*/ 603849 h 2513162"/>
                            <a:gd name="connsiteX7" fmla="*/ 638354 w 1903562"/>
                            <a:gd name="connsiteY7" fmla="*/ 23004 h 2513162"/>
                            <a:gd name="connsiteX8" fmla="*/ 0 w 1903562"/>
                            <a:gd name="connsiteY8" fmla="*/ 0 h 2513162"/>
                            <a:gd name="connsiteX0" fmla="*/ 0 w 1903562"/>
                            <a:gd name="connsiteY0" fmla="*/ 0 h 2513162"/>
                            <a:gd name="connsiteX1" fmla="*/ 5751 w 1903562"/>
                            <a:gd name="connsiteY1" fmla="*/ 1069675 h 2513162"/>
                            <a:gd name="connsiteX2" fmla="*/ 638354 w 1903562"/>
                            <a:gd name="connsiteY2" fmla="*/ 1063924 h 2513162"/>
                            <a:gd name="connsiteX3" fmla="*/ 626853 w 1903562"/>
                            <a:gd name="connsiteY3" fmla="*/ 2501660 h 2513162"/>
                            <a:gd name="connsiteX4" fmla="*/ 1897811 w 1903562"/>
                            <a:gd name="connsiteY4" fmla="*/ 2513162 h 2513162"/>
                            <a:gd name="connsiteX5" fmla="*/ 1903562 w 1903562"/>
                            <a:gd name="connsiteY5" fmla="*/ 626853 h 2513162"/>
                            <a:gd name="connsiteX6" fmla="*/ 661358 w 1903562"/>
                            <a:gd name="connsiteY6" fmla="*/ 603849 h 2513162"/>
                            <a:gd name="connsiteX7" fmla="*/ 672859 w 1903562"/>
                            <a:gd name="connsiteY7" fmla="*/ 0 h 2513162"/>
                            <a:gd name="connsiteX8" fmla="*/ 0 w 1903562"/>
                            <a:gd name="connsiteY8" fmla="*/ 0 h 2513162"/>
                            <a:gd name="connsiteX0" fmla="*/ 0 w 1903562"/>
                            <a:gd name="connsiteY0" fmla="*/ 0 h 2513162"/>
                            <a:gd name="connsiteX1" fmla="*/ 5751 w 1903562"/>
                            <a:gd name="connsiteY1" fmla="*/ 1069675 h 2513162"/>
                            <a:gd name="connsiteX2" fmla="*/ 638354 w 1903562"/>
                            <a:gd name="connsiteY2" fmla="*/ 1063924 h 2513162"/>
                            <a:gd name="connsiteX3" fmla="*/ 626853 w 1903562"/>
                            <a:gd name="connsiteY3" fmla="*/ 2501660 h 2513162"/>
                            <a:gd name="connsiteX4" fmla="*/ 1897811 w 1903562"/>
                            <a:gd name="connsiteY4" fmla="*/ 2513162 h 2513162"/>
                            <a:gd name="connsiteX5" fmla="*/ 1903562 w 1903562"/>
                            <a:gd name="connsiteY5" fmla="*/ 626853 h 2513162"/>
                            <a:gd name="connsiteX6" fmla="*/ 661358 w 1903562"/>
                            <a:gd name="connsiteY6" fmla="*/ 603849 h 2513162"/>
                            <a:gd name="connsiteX7" fmla="*/ 644104 w 1903562"/>
                            <a:gd name="connsiteY7" fmla="*/ 17253 h 2513162"/>
                            <a:gd name="connsiteX8" fmla="*/ 0 w 1903562"/>
                            <a:gd name="connsiteY8" fmla="*/ 0 h 25131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903562" h="2513162">
                              <a:moveTo>
                                <a:pt x="0" y="0"/>
                              </a:moveTo>
                              <a:lnTo>
                                <a:pt x="5751" y="1069675"/>
                              </a:lnTo>
                              <a:lnTo>
                                <a:pt x="638354" y="1063924"/>
                              </a:lnTo>
                              <a:cubicBezTo>
                                <a:pt x="634520" y="1543169"/>
                                <a:pt x="630687" y="2022415"/>
                                <a:pt x="626853" y="2501660"/>
                              </a:cubicBezTo>
                              <a:lnTo>
                                <a:pt x="1897811" y="2513162"/>
                              </a:lnTo>
                              <a:lnTo>
                                <a:pt x="1903562" y="626853"/>
                              </a:lnTo>
                              <a:lnTo>
                                <a:pt x="661358" y="603849"/>
                              </a:lnTo>
                              <a:lnTo>
                                <a:pt x="644104" y="1725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472C4">
                            <a:alpha val="40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E"/>
                        </a:p>
                      </p:txBody>
                    </p:sp>
                    <p:sp>
                      <p:nvSpPr>
                        <p:cNvPr id="23" name="Freeform: Shape 22">
                          <a:extLst>
                            <a:ext uri="{FF2B5EF4-FFF2-40B4-BE49-F238E27FC236}">
                              <a16:creationId xmlns:a16="http://schemas.microsoft.com/office/drawing/2014/main" id="{14EC9F0B-7648-4F6C-8654-99F072B1B5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56362" y="2869721"/>
                          <a:ext cx="661359" cy="644105"/>
                        </a:xfrm>
                        <a:custGeom>
                          <a:avLst/>
                          <a:gdLst>
                            <a:gd name="connsiteX0" fmla="*/ 0 w 661359"/>
                            <a:gd name="connsiteY0" fmla="*/ 626853 h 644105"/>
                            <a:gd name="connsiteX1" fmla="*/ 661359 w 661359"/>
                            <a:gd name="connsiteY1" fmla="*/ 644105 h 644105"/>
                            <a:gd name="connsiteX2" fmla="*/ 661359 w 661359"/>
                            <a:gd name="connsiteY2" fmla="*/ 11502 h 644105"/>
                            <a:gd name="connsiteX3" fmla="*/ 11502 w 661359"/>
                            <a:gd name="connsiteY3" fmla="*/ 0 h 644105"/>
                            <a:gd name="connsiteX4" fmla="*/ 0 w 661359"/>
                            <a:gd name="connsiteY4" fmla="*/ 626853 h 6441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61359" h="644105">
                              <a:moveTo>
                                <a:pt x="0" y="626853"/>
                              </a:moveTo>
                              <a:lnTo>
                                <a:pt x="661359" y="644105"/>
                              </a:lnTo>
                              <a:lnTo>
                                <a:pt x="661359" y="11502"/>
                              </a:lnTo>
                              <a:lnTo>
                                <a:pt x="11502" y="0"/>
                              </a:lnTo>
                              <a:lnTo>
                                <a:pt x="0" y="6268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472C4">
                            <a:alpha val="40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E"/>
                        </a:p>
                      </p:txBody>
                    </p:sp>
                  </p:grpSp>
                  <p:sp>
                    <p:nvSpPr>
                      <p:cNvPr id="25" name="Freeform: Shape 24">
                        <a:extLst>
                          <a:ext uri="{FF2B5EF4-FFF2-40B4-BE49-F238E27FC236}">
                            <a16:creationId xmlns:a16="http://schemas.microsoft.com/office/drawing/2014/main" id="{14113D22-298C-4223-96B4-239AD7C5D0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6362" y="5969479"/>
                        <a:ext cx="1719532" cy="678612"/>
                      </a:xfrm>
                      <a:custGeom>
                        <a:avLst/>
                        <a:gdLst>
                          <a:gd name="connsiteX0" fmla="*/ 0 w 1719532"/>
                          <a:gd name="connsiteY0" fmla="*/ 649857 h 678612"/>
                          <a:gd name="connsiteX1" fmla="*/ 11502 w 1719532"/>
                          <a:gd name="connsiteY1" fmla="*/ 0 h 678612"/>
                          <a:gd name="connsiteX2" fmla="*/ 1719532 w 1719532"/>
                          <a:gd name="connsiteY2" fmla="*/ 11502 h 678612"/>
                          <a:gd name="connsiteX3" fmla="*/ 1690778 w 1719532"/>
                          <a:gd name="connsiteY3" fmla="*/ 678612 h 678612"/>
                          <a:gd name="connsiteX4" fmla="*/ 0 w 1719532"/>
                          <a:gd name="connsiteY4" fmla="*/ 649857 h 6786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9532" h="678612">
                            <a:moveTo>
                              <a:pt x="0" y="649857"/>
                            </a:moveTo>
                            <a:lnTo>
                              <a:pt x="11502" y="0"/>
                            </a:lnTo>
                            <a:lnTo>
                              <a:pt x="1719532" y="11502"/>
                            </a:lnTo>
                            <a:lnTo>
                              <a:pt x="1690778" y="678612"/>
                            </a:lnTo>
                            <a:lnTo>
                              <a:pt x="0" y="649857"/>
                            </a:lnTo>
                            <a:close/>
                          </a:path>
                        </a:pathLst>
                      </a:custGeom>
                      <a:solidFill>
                        <a:srgbClr val="2BDD49">
                          <a:alpha val="4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E"/>
                      </a:p>
                    </p:txBody>
                  </p:sp>
                  <p:sp>
                    <p:nvSpPr>
                      <p:cNvPr id="26" name="Freeform: Shape 25">
                        <a:extLst>
                          <a:ext uri="{FF2B5EF4-FFF2-40B4-BE49-F238E27FC236}">
                            <a16:creationId xmlns:a16="http://schemas.microsoft.com/office/drawing/2014/main" id="{CDA80DC0-192A-4C41-A716-C0F657D01A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5230" y="4738777"/>
                        <a:ext cx="971910" cy="649857"/>
                      </a:xfrm>
                      <a:custGeom>
                        <a:avLst/>
                        <a:gdLst>
                          <a:gd name="connsiteX0" fmla="*/ 0 w 971910"/>
                          <a:gd name="connsiteY0" fmla="*/ 0 h 649857"/>
                          <a:gd name="connsiteX1" fmla="*/ 0 w 971910"/>
                          <a:gd name="connsiteY1" fmla="*/ 638355 h 649857"/>
                          <a:gd name="connsiteX2" fmla="*/ 971910 w 971910"/>
                          <a:gd name="connsiteY2" fmla="*/ 649857 h 649857"/>
                          <a:gd name="connsiteX3" fmla="*/ 971910 w 971910"/>
                          <a:gd name="connsiteY3" fmla="*/ 437072 h 649857"/>
                          <a:gd name="connsiteX4" fmla="*/ 655608 w 971910"/>
                          <a:gd name="connsiteY4" fmla="*/ 414068 h 649857"/>
                          <a:gd name="connsiteX5" fmla="*/ 655608 w 971910"/>
                          <a:gd name="connsiteY5" fmla="*/ 5751 h 649857"/>
                          <a:gd name="connsiteX6" fmla="*/ 0 w 971910"/>
                          <a:gd name="connsiteY6" fmla="*/ 0 h 6498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71910" h="649857">
                            <a:moveTo>
                              <a:pt x="0" y="0"/>
                            </a:moveTo>
                            <a:lnTo>
                              <a:pt x="0" y="638355"/>
                            </a:lnTo>
                            <a:lnTo>
                              <a:pt x="971910" y="649857"/>
                            </a:lnTo>
                            <a:lnTo>
                              <a:pt x="971910" y="437072"/>
                            </a:lnTo>
                            <a:lnTo>
                              <a:pt x="655608" y="414068"/>
                            </a:lnTo>
                            <a:lnTo>
                              <a:pt x="655608" y="575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BDD49">
                          <a:alpha val="4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E"/>
                      </a:p>
                    </p:txBody>
                  </p:sp>
                  <p:sp>
                    <p:nvSpPr>
                      <p:cNvPr id="27" name="Freeform: Shape 26">
                        <a:extLst>
                          <a:ext uri="{FF2B5EF4-FFF2-40B4-BE49-F238E27FC236}">
                            <a16:creationId xmlns:a16="http://schemas.microsoft.com/office/drawing/2014/main" id="{606F3156-8BD7-4341-9123-B762AE51FF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2672" y="5371381"/>
                        <a:ext cx="1282460" cy="1293962"/>
                      </a:xfrm>
                      <a:custGeom>
                        <a:avLst/>
                        <a:gdLst>
                          <a:gd name="connsiteX0" fmla="*/ 0 w 1282460"/>
                          <a:gd name="connsiteY0" fmla="*/ 1282461 h 1293962"/>
                          <a:gd name="connsiteX1" fmla="*/ 5751 w 1282460"/>
                          <a:gd name="connsiteY1" fmla="*/ 0 h 1293962"/>
                          <a:gd name="connsiteX2" fmla="*/ 1282460 w 1282460"/>
                          <a:gd name="connsiteY2" fmla="*/ 11502 h 1293962"/>
                          <a:gd name="connsiteX3" fmla="*/ 1265207 w 1282460"/>
                          <a:gd name="connsiteY3" fmla="*/ 1293962 h 1293962"/>
                          <a:gd name="connsiteX4" fmla="*/ 0 w 1282460"/>
                          <a:gd name="connsiteY4" fmla="*/ 1282461 h 12939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82460" h="1293962">
                            <a:moveTo>
                              <a:pt x="0" y="1282461"/>
                            </a:moveTo>
                            <a:lnTo>
                              <a:pt x="5751" y="0"/>
                            </a:lnTo>
                            <a:lnTo>
                              <a:pt x="1282460" y="11502"/>
                            </a:lnTo>
                            <a:lnTo>
                              <a:pt x="1265207" y="1293962"/>
                            </a:lnTo>
                            <a:lnTo>
                              <a:pt x="0" y="1282461"/>
                            </a:lnTo>
                            <a:close/>
                          </a:path>
                        </a:pathLst>
                      </a:custGeom>
                      <a:solidFill>
                        <a:srgbClr val="2BDD49">
                          <a:alpha val="4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E"/>
                      </a:p>
                    </p:txBody>
                  </p:sp>
                </p:grp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AE090C7D-CA88-4E63-8A04-B66807E69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814" y="5538083"/>
                      <a:ext cx="1908313" cy="1081378"/>
                    </a:xfrm>
                    <a:custGeom>
                      <a:avLst/>
                      <a:gdLst>
                        <a:gd name="connsiteX0" fmla="*/ 1908313 w 1908313"/>
                        <a:gd name="connsiteY0" fmla="*/ 437322 h 1081378"/>
                        <a:gd name="connsiteX1" fmla="*/ 1908313 w 1908313"/>
                        <a:gd name="connsiteY1" fmla="*/ 1081378 h 1081378"/>
                        <a:gd name="connsiteX2" fmla="*/ 0 w 1908313"/>
                        <a:gd name="connsiteY2" fmla="*/ 1073427 h 1081378"/>
                        <a:gd name="connsiteX3" fmla="*/ 7951 w 1908313"/>
                        <a:gd name="connsiteY3" fmla="*/ 0 h 1081378"/>
                        <a:gd name="connsiteX4" fmla="*/ 671885 w 1908313"/>
                        <a:gd name="connsiteY4" fmla="*/ 15903 h 1081378"/>
                        <a:gd name="connsiteX5" fmla="*/ 675861 w 1908313"/>
                        <a:gd name="connsiteY5" fmla="*/ 437322 h 1081378"/>
                        <a:gd name="connsiteX6" fmla="*/ 1908313 w 1908313"/>
                        <a:gd name="connsiteY6" fmla="*/ 437322 h 1081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08313" h="1081378">
                          <a:moveTo>
                            <a:pt x="1908313" y="437322"/>
                          </a:moveTo>
                          <a:lnTo>
                            <a:pt x="1908313" y="1081378"/>
                          </a:lnTo>
                          <a:lnTo>
                            <a:pt x="0" y="1073427"/>
                          </a:lnTo>
                          <a:cubicBezTo>
                            <a:pt x="2650" y="715618"/>
                            <a:pt x="5301" y="357809"/>
                            <a:pt x="7951" y="0"/>
                          </a:cubicBezTo>
                          <a:lnTo>
                            <a:pt x="671885" y="15903"/>
                          </a:lnTo>
                          <a:cubicBezTo>
                            <a:pt x="673210" y="156376"/>
                            <a:pt x="674536" y="296849"/>
                            <a:pt x="675861" y="437322"/>
                          </a:cubicBezTo>
                          <a:lnTo>
                            <a:pt x="1908313" y="437322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4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690D3DDB-43BE-422C-A5B7-719E5A3762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907" y="4675367"/>
                      <a:ext cx="2545300" cy="1105231"/>
                    </a:xfrm>
                    <a:custGeom>
                      <a:avLst/>
                      <a:gdLst>
                        <a:gd name="connsiteX0" fmla="*/ 8834 w 2545300"/>
                        <a:gd name="connsiteY0" fmla="*/ 671885 h 1105231"/>
                        <a:gd name="connsiteX1" fmla="*/ 1909196 w 2545300"/>
                        <a:gd name="connsiteY1" fmla="*/ 679836 h 1105231"/>
                        <a:gd name="connsiteX2" fmla="*/ 1913171 w 2545300"/>
                        <a:gd name="connsiteY2" fmla="*/ 1097280 h 1105231"/>
                        <a:gd name="connsiteX3" fmla="*/ 2545300 w 2545300"/>
                        <a:gd name="connsiteY3" fmla="*/ 1105231 h 1105231"/>
                        <a:gd name="connsiteX4" fmla="*/ 2541324 w 2545300"/>
                        <a:gd name="connsiteY4" fmla="*/ 63610 h 1105231"/>
                        <a:gd name="connsiteX5" fmla="*/ 1273091 w 2545300"/>
                        <a:gd name="connsiteY5" fmla="*/ 43732 h 1105231"/>
                        <a:gd name="connsiteX6" fmla="*/ 1277067 w 2545300"/>
                        <a:gd name="connsiteY6" fmla="*/ 3976 h 1105231"/>
                        <a:gd name="connsiteX7" fmla="*/ 883 w 2545300"/>
                        <a:gd name="connsiteY7" fmla="*/ 0 h 1105231"/>
                        <a:gd name="connsiteX8" fmla="*/ 8834 w 2545300"/>
                        <a:gd name="connsiteY8" fmla="*/ 671885 h 11052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5300" h="1105231">
                          <a:moveTo>
                            <a:pt x="8834" y="671885"/>
                          </a:moveTo>
                          <a:lnTo>
                            <a:pt x="1909196" y="679836"/>
                          </a:lnTo>
                          <a:lnTo>
                            <a:pt x="1913171" y="1097280"/>
                          </a:lnTo>
                          <a:lnTo>
                            <a:pt x="2545300" y="1105231"/>
                          </a:lnTo>
                          <a:cubicBezTo>
                            <a:pt x="2543975" y="758024"/>
                            <a:pt x="2542649" y="410817"/>
                            <a:pt x="2541324" y="63610"/>
                          </a:cubicBezTo>
                          <a:lnTo>
                            <a:pt x="1273091" y="43732"/>
                          </a:lnTo>
                          <a:lnTo>
                            <a:pt x="1277067" y="3976"/>
                          </a:lnTo>
                          <a:lnTo>
                            <a:pt x="883" y="0"/>
                          </a:lnTo>
                          <a:cubicBezTo>
                            <a:pt x="-442" y="219986"/>
                            <a:pt x="-1768" y="439972"/>
                            <a:pt x="8834" y="671885"/>
                          </a:cubicBezTo>
                          <a:close/>
                        </a:path>
                      </a:pathLst>
                    </a:custGeom>
                    <a:solidFill>
                      <a:srgbClr val="FFFF00">
                        <a:alpha val="4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E"/>
                    </a:p>
                  </p:txBody>
                </p:sp>
              </p:grp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D1F74BB6-C61F-4007-9449-568017AC93D8}"/>
                      </a:ext>
                    </a:extLst>
                  </p:cNvPr>
                  <p:cNvSpPr/>
                  <p:nvPr/>
                </p:nvSpPr>
                <p:spPr>
                  <a:xfrm>
                    <a:off x="3959051" y="6621864"/>
                    <a:ext cx="2567353" cy="2522136"/>
                  </a:xfrm>
                  <a:custGeom>
                    <a:avLst/>
                    <a:gdLst>
                      <a:gd name="connsiteX0" fmla="*/ 0 w 2567353"/>
                      <a:gd name="connsiteY0" fmla="*/ 2486967 h 2522136"/>
                      <a:gd name="connsiteX1" fmla="*/ 20096 w 2567353"/>
                      <a:gd name="connsiteY1" fmla="*/ 1240971 h 2522136"/>
                      <a:gd name="connsiteX2" fmla="*/ 648118 w 2567353"/>
                      <a:gd name="connsiteY2" fmla="*/ 1245995 h 2522136"/>
                      <a:gd name="connsiteX3" fmla="*/ 633046 w 2567353"/>
                      <a:gd name="connsiteY3" fmla="*/ 1462035 h 2522136"/>
                      <a:gd name="connsiteX4" fmla="*/ 1296237 w 2567353"/>
                      <a:gd name="connsiteY4" fmla="*/ 1477107 h 2522136"/>
                      <a:gd name="connsiteX5" fmla="*/ 1301261 w 2567353"/>
                      <a:gd name="connsiteY5" fmla="*/ 828989 h 2522136"/>
                      <a:gd name="connsiteX6" fmla="*/ 1522325 w 2567353"/>
                      <a:gd name="connsiteY6" fmla="*/ 818940 h 2522136"/>
                      <a:gd name="connsiteX7" fmla="*/ 1522325 w 2567353"/>
                      <a:gd name="connsiteY7" fmla="*/ 628022 h 2522136"/>
                      <a:gd name="connsiteX8" fmla="*/ 1291213 w 2567353"/>
                      <a:gd name="connsiteY8" fmla="*/ 622998 h 2522136"/>
                      <a:gd name="connsiteX9" fmla="*/ 1296237 w 2567353"/>
                      <a:gd name="connsiteY9" fmla="*/ 0 h 2522136"/>
                      <a:gd name="connsiteX10" fmla="*/ 2562329 w 2567353"/>
                      <a:gd name="connsiteY10" fmla="*/ 15072 h 2522136"/>
                      <a:gd name="connsiteX11" fmla="*/ 2567353 w 2567353"/>
                      <a:gd name="connsiteY11" fmla="*/ 1286189 h 2522136"/>
                      <a:gd name="connsiteX12" fmla="*/ 1929283 w 2567353"/>
                      <a:gd name="connsiteY12" fmla="*/ 1281165 h 2522136"/>
                      <a:gd name="connsiteX13" fmla="*/ 1924259 w 2567353"/>
                      <a:gd name="connsiteY13" fmla="*/ 2522136 h 2522136"/>
                      <a:gd name="connsiteX14" fmla="*/ 0 w 2567353"/>
                      <a:gd name="connsiteY14" fmla="*/ 2486967 h 2522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67353" h="2522136">
                        <a:moveTo>
                          <a:pt x="0" y="2486967"/>
                        </a:moveTo>
                        <a:lnTo>
                          <a:pt x="20096" y="1240971"/>
                        </a:lnTo>
                        <a:lnTo>
                          <a:pt x="648118" y="1245995"/>
                        </a:lnTo>
                        <a:lnTo>
                          <a:pt x="633046" y="1462035"/>
                        </a:lnTo>
                        <a:lnTo>
                          <a:pt x="1296237" y="1477107"/>
                        </a:lnTo>
                        <a:cubicBezTo>
                          <a:pt x="1297912" y="1261068"/>
                          <a:pt x="1299586" y="1045028"/>
                          <a:pt x="1301261" y="828989"/>
                        </a:cubicBezTo>
                        <a:lnTo>
                          <a:pt x="1522325" y="818940"/>
                        </a:lnTo>
                        <a:lnTo>
                          <a:pt x="1522325" y="628022"/>
                        </a:lnTo>
                        <a:lnTo>
                          <a:pt x="1291213" y="622998"/>
                        </a:lnTo>
                        <a:cubicBezTo>
                          <a:pt x="1292888" y="415332"/>
                          <a:pt x="1294562" y="207666"/>
                          <a:pt x="1296237" y="0"/>
                        </a:cubicBezTo>
                        <a:lnTo>
                          <a:pt x="2562329" y="15072"/>
                        </a:lnTo>
                        <a:cubicBezTo>
                          <a:pt x="2564004" y="438778"/>
                          <a:pt x="2565678" y="862483"/>
                          <a:pt x="2567353" y="1286189"/>
                        </a:cubicBezTo>
                        <a:lnTo>
                          <a:pt x="1929283" y="1281165"/>
                        </a:lnTo>
                        <a:cubicBezTo>
                          <a:pt x="1927608" y="1694822"/>
                          <a:pt x="1925934" y="2108479"/>
                          <a:pt x="1924259" y="2522136"/>
                        </a:cubicBezTo>
                        <a:lnTo>
                          <a:pt x="0" y="2486967"/>
                        </a:lnTo>
                        <a:close/>
                      </a:path>
                    </a:pathLst>
                  </a:custGeom>
                  <a:solidFill>
                    <a:srgbClr val="DA2EBD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51733604-0374-43ED-8A67-135128DE696C}"/>
                      </a:ext>
                    </a:extLst>
                  </p:cNvPr>
                  <p:cNvSpPr/>
                  <p:nvPr/>
                </p:nvSpPr>
                <p:spPr>
                  <a:xfrm>
                    <a:off x="3949002" y="7208242"/>
                    <a:ext cx="482321" cy="448602"/>
                  </a:xfrm>
                  <a:custGeom>
                    <a:avLst/>
                    <a:gdLst>
                      <a:gd name="connsiteX0" fmla="*/ 45218 w 482321"/>
                      <a:gd name="connsiteY0" fmla="*/ 427055 h 447152"/>
                      <a:gd name="connsiteX1" fmla="*/ 45218 w 482321"/>
                      <a:gd name="connsiteY1" fmla="*/ 185895 h 447152"/>
                      <a:gd name="connsiteX2" fmla="*/ 0 w 482321"/>
                      <a:gd name="connsiteY2" fmla="*/ 195943 h 447152"/>
                      <a:gd name="connsiteX3" fmla="*/ 0 w 482321"/>
                      <a:gd name="connsiteY3" fmla="*/ 0 h 447152"/>
                      <a:gd name="connsiteX4" fmla="*/ 482321 w 482321"/>
                      <a:gd name="connsiteY4" fmla="*/ 15073 h 447152"/>
                      <a:gd name="connsiteX5" fmla="*/ 477297 w 482321"/>
                      <a:gd name="connsiteY5" fmla="*/ 447152 h 447152"/>
                      <a:gd name="connsiteX6" fmla="*/ 45218 w 482321"/>
                      <a:gd name="connsiteY6" fmla="*/ 427055 h 447152"/>
                      <a:gd name="connsiteX0" fmla="*/ 45218 w 482321"/>
                      <a:gd name="connsiteY0" fmla="*/ 428505 h 448602"/>
                      <a:gd name="connsiteX1" fmla="*/ 45218 w 482321"/>
                      <a:gd name="connsiteY1" fmla="*/ 187345 h 448602"/>
                      <a:gd name="connsiteX2" fmla="*/ 0 w 482321"/>
                      <a:gd name="connsiteY2" fmla="*/ 197393 h 448602"/>
                      <a:gd name="connsiteX3" fmla="*/ 0 w 482321"/>
                      <a:gd name="connsiteY3" fmla="*/ 1450 h 448602"/>
                      <a:gd name="connsiteX4" fmla="*/ 482321 w 482321"/>
                      <a:gd name="connsiteY4" fmla="*/ 1450 h 448602"/>
                      <a:gd name="connsiteX5" fmla="*/ 477297 w 482321"/>
                      <a:gd name="connsiteY5" fmla="*/ 448602 h 448602"/>
                      <a:gd name="connsiteX6" fmla="*/ 45218 w 482321"/>
                      <a:gd name="connsiteY6" fmla="*/ 428505 h 4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2321" h="448602">
                        <a:moveTo>
                          <a:pt x="45218" y="428505"/>
                        </a:moveTo>
                        <a:lnTo>
                          <a:pt x="45218" y="187345"/>
                        </a:lnTo>
                        <a:lnTo>
                          <a:pt x="0" y="197393"/>
                        </a:lnTo>
                        <a:lnTo>
                          <a:pt x="0" y="1450"/>
                        </a:lnTo>
                        <a:cubicBezTo>
                          <a:pt x="160774" y="6474"/>
                          <a:pt x="321547" y="-3574"/>
                          <a:pt x="482321" y="1450"/>
                        </a:cubicBezTo>
                        <a:cubicBezTo>
                          <a:pt x="480646" y="145476"/>
                          <a:pt x="478972" y="304576"/>
                          <a:pt x="477297" y="448602"/>
                        </a:cubicBezTo>
                        <a:lnTo>
                          <a:pt x="45218" y="428505"/>
                        </a:lnTo>
                        <a:close/>
                      </a:path>
                    </a:pathLst>
                  </a:custGeom>
                  <a:solidFill>
                    <a:srgbClr val="DA2EBD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</p:grp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931E44C5-A09A-428A-88DB-95E6011CE4FA}"/>
                    </a:ext>
                  </a:extLst>
                </p:cNvPr>
                <p:cNvSpPr/>
                <p:nvPr/>
              </p:nvSpPr>
              <p:spPr>
                <a:xfrm>
                  <a:off x="10026203" y="2244144"/>
                  <a:ext cx="2157211" cy="1300766"/>
                </a:xfrm>
                <a:custGeom>
                  <a:avLst/>
                  <a:gdLst>
                    <a:gd name="connsiteX0" fmla="*/ 0 w 2157211"/>
                    <a:gd name="connsiteY0" fmla="*/ 0 h 1300766"/>
                    <a:gd name="connsiteX1" fmla="*/ 0 w 2157211"/>
                    <a:gd name="connsiteY1" fmla="*/ 1297546 h 1300766"/>
                    <a:gd name="connsiteX2" fmla="*/ 2157211 w 2157211"/>
                    <a:gd name="connsiteY2" fmla="*/ 1300766 h 1300766"/>
                    <a:gd name="connsiteX3" fmla="*/ 2153991 w 2157211"/>
                    <a:gd name="connsiteY3" fmla="*/ 6439 h 1300766"/>
                    <a:gd name="connsiteX4" fmla="*/ 0 w 2157211"/>
                    <a:gd name="connsiteY4" fmla="*/ 0 h 130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211" h="1300766">
                      <a:moveTo>
                        <a:pt x="0" y="0"/>
                      </a:moveTo>
                      <a:lnTo>
                        <a:pt x="0" y="1297546"/>
                      </a:lnTo>
                      <a:lnTo>
                        <a:pt x="2157211" y="1300766"/>
                      </a:lnTo>
                      <a:cubicBezTo>
                        <a:pt x="2156138" y="869324"/>
                        <a:pt x="2155064" y="437881"/>
                        <a:pt x="2153991" y="64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33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E34E8CE3-F3CA-4401-988E-724FE13B1320}"/>
                    </a:ext>
                  </a:extLst>
                </p:cNvPr>
                <p:cNvSpPr/>
                <p:nvPr/>
              </p:nvSpPr>
              <p:spPr>
                <a:xfrm>
                  <a:off x="7623810" y="2236470"/>
                  <a:ext cx="2049780" cy="666750"/>
                </a:xfrm>
                <a:custGeom>
                  <a:avLst/>
                  <a:gdLst>
                    <a:gd name="connsiteX0" fmla="*/ 0 w 2049780"/>
                    <a:gd name="connsiteY0" fmla="*/ 0 h 666750"/>
                    <a:gd name="connsiteX1" fmla="*/ 0 w 2049780"/>
                    <a:gd name="connsiteY1" fmla="*/ 666750 h 666750"/>
                    <a:gd name="connsiteX2" fmla="*/ 1295400 w 2049780"/>
                    <a:gd name="connsiteY2" fmla="*/ 662940 h 666750"/>
                    <a:gd name="connsiteX3" fmla="*/ 1295400 w 2049780"/>
                    <a:gd name="connsiteY3" fmla="*/ 381000 h 666750"/>
                    <a:gd name="connsiteX4" fmla="*/ 2045970 w 2049780"/>
                    <a:gd name="connsiteY4" fmla="*/ 365760 h 666750"/>
                    <a:gd name="connsiteX5" fmla="*/ 2049780 w 2049780"/>
                    <a:gd name="connsiteY5" fmla="*/ 11430 h 666750"/>
                    <a:gd name="connsiteX6" fmla="*/ 0 w 2049780"/>
                    <a:gd name="connsiteY6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9780" h="666750">
                      <a:moveTo>
                        <a:pt x="0" y="0"/>
                      </a:moveTo>
                      <a:lnTo>
                        <a:pt x="0" y="666750"/>
                      </a:lnTo>
                      <a:lnTo>
                        <a:pt x="1295400" y="662940"/>
                      </a:lnTo>
                      <a:lnTo>
                        <a:pt x="1295400" y="381000"/>
                      </a:lnTo>
                      <a:lnTo>
                        <a:pt x="2045970" y="365760"/>
                      </a:lnTo>
                      <a:lnTo>
                        <a:pt x="2049780" y="114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33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0A89BD68-A100-4912-8977-2901C53CF232}"/>
                    </a:ext>
                  </a:extLst>
                </p:cNvPr>
                <p:cNvSpPr/>
                <p:nvPr/>
              </p:nvSpPr>
              <p:spPr>
                <a:xfrm>
                  <a:off x="5261610" y="2225040"/>
                  <a:ext cx="1916430" cy="651510"/>
                </a:xfrm>
                <a:custGeom>
                  <a:avLst/>
                  <a:gdLst>
                    <a:gd name="connsiteX0" fmla="*/ 0 w 1916430"/>
                    <a:gd name="connsiteY0" fmla="*/ 640080 h 651510"/>
                    <a:gd name="connsiteX1" fmla="*/ 1916430 w 1916430"/>
                    <a:gd name="connsiteY1" fmla="*/ 651510 h 651510"/>
                    <a:gd name="connsiteX2" fmla="*/ 1912620 w 1916430"/>
                    <a:gd name="connsiteY2" fmla="*/ 7620 h 651510"/>
                    <a:gd name="connsiteX3" fmla="*/ 7620 w 1916430"/>
                    <a:gd name="connsiteY3" fmla="*/ 0 h 651510"/>
                    <a:gd name="connsiteX4" fmla="*/ 0 w 1916430"/>
                    <a:gd name="connsiteY4" fmla="*/ 640080 h 651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6430" h="651510">
                      <a:moveTo>
                        <a:pt x="0" y="640080"/>
                      </a:moveTo>
                      <a:lnTo>
                        <a:pt x="1916430" y="651510"/>
                      </a:lnTo>
                      <a:lnTo>
                        <a:pt x="1912620" y="7620"/>
                      </a:lnTo>
                      <a:lnTo>
                        <a:pt x="7620" y="0"/>
                      </a:lnTo>
                      <a:lnTo>
                        <a:pt x="0" y="640080"/>
                      </a:lnTo>
                      <a:close/>
                    </a:path>
                  </a:pathLst>
                </a:custGeom>
                <a:solidFill>
                  <a:srgbClr val="FF9933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99F5CB-1521-479E-870F-96A70CEE3E53}"/>
                  </a:ext>
                </a:extLst>
              </p:cNvPr>
              <p:cNvSpPr txBox="1"/>
              <p:nvPr/>
            </p:nvSpPr>
            <p:spPr>
              <a:xfrm>
                <a:off x="4098844" y="3053751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18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F7F26-F374-4F2E-B241-D82192F99DAF}"/>
                  </a:ext>
                </a:extLst>
              </p:cNvPr>
              <p:cNvSpPr txBox="1"/>
              <p:nvPr/>
            </p:nvSpPr>
            <p:spPr>
              <a:xfrm>
                <a:off x="4100108" y="2450814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19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D14393-E9BD-4744-967D-30772CFDF9ED}"/>
                  </a:ext>
                </a:extLst>
              </p:cNvPr>
              <p:cNvSpPr txBox="1"/>
              <p:nvPr/>
            </p:nvSpPr>
            <p:spPr>
              <a:xfrm>
                <a:off x="3457379" y="2435379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20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1F3E87-CDC1-4093-8973-B441793A0624}"/>
                  </a:ext>
                </a:extLst>
              </p:cNvPr>
              <p:cNvSpPr txBox="1"/>
              <p:nvPr/>
            </p:nvSpPr>
            <p:spPr>
              <a:xfrm>
                <a:off x="2850146" y="2450814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B03FAD-7F1A-4952-9850-6560F4A156B3}"/>
                  </a:ext>
                </a:extLst>
              </p:cNvPr>
              <p:cNvSpPr txBox="1"/>
              <p:nvPr/>
            </p:nvSpPr>
            <p:spPr>
              <a:xfrm>
                <a:off x="2844553" y="3053751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1A5FCC-D9F5-4094-BCFB-B20713DB2CEF}"/>
                  </a:ext>
                </a:extLst>
              </p:cNvPr>
              <p:cNvSpPr txBox="1"/>
              <p:nvPr/>
            </p:nvSpPr>
            <p:spPr>
              <a:xfrm>
                <a:off x="2831092" y="4325014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08C244-A298-41FC-AFB0-814E36CDDDD8}"/>
                  </a:ext>
                </a:extLst>
              </p:cNvPr>
              <p:cNvSpPr txBox="1"/>
              <p:nvPr/>
            </p:nvSpPr>
            <p:spPr>
              <a:xfrm>
                <a:off x="2214388" y="4325014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A8923A-CBE1-41C1-A3BC-CFEA52BE2D58}"/>
                  </a:ext>
                </a:extLst>
              </p:cNvPr>
              <p:cNvSpPr txBox="1"/>
              <p:nvPr/>
            </p:nvSpPr>
            <p:spPr>
              <a:xfrm>
                <a:off x="2197177" y="3568765"/>
                <a:ext cx="509240" cy="230832"/>
              </a:xfrm>
              <a:prstGeom prst="rect">
                <a:avLst/>
              </a:prstGeom>
              <a:solidFill>
                <a:srgbClr val="FFA7A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27BC36-3C1E-43A7-A89B-7414717AA7CB}"/>
                  </a:ext>
                </a:extLst>
              </p:cNvPr>
              <p:cNvSpPr txBox="1"/>
              <p:nvPr/>
            </p:nvSpPr>
            <p:spPr>
              <a:xfrm>
                <a:off x="7297347" y="1476154"/>
                <a:ext cx="603915" cy="2308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46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9DDB48-0233-407D-954E-7E6817CF962C}"/>
                  </a:ext>
                </a:extLst>
              </p:cNvPr>
              <p:cNvSpPr txBox="1"/>
              <p:nvPr/>
            </p:nvSpPr>
            <p:spPr>
              <a:xfrm>
                <a:off x="7957870" y="1480089"/>
                <a:ext cx="573545" cy="2308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47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FB0F76-9C4C-4D17-896D-F821F44A9C4A}"/>
                  </a:ext>
                </a:extLst>
              </p:cNvPr>
              <p:cNvSpPr txBox="1"/>
              <p:nvPr/>
            </p:nvSpPr>
            <p:spPr>
              <a:xfrm>
                <a:off x="9839064" y="1466490"/>
                <a:ext cx="573546" cy="2308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A6C1F6F-34D7-4E2D-BB5A-E1FB049C54AF}"/>
                  </a:ext>
                </a:extLst>
              </p:cNvPr>
              <p:cNvSpPr txBox="1"/>
              <p:nvPr/>
            </p:nvSpPr>
            <p:spPr>
              <a:xfrm>
                <a:off x="8554044" y="1406904"/>
                <a:ext cx="573546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48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D.C.G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694C9FC-5170-4A2B-A134-62734CA41FE1}"/>
                  </a:ext>
                </a:extLst>
              </p:cNvPr>
              <p:cNvSpPr txBox="1"/>
              <p:nvPr/>
            </p:nvSpPr>
            <p:spPr>
              <a:xfrm>
                <a:off x="9192181" y="1406904"/>
                <a:ext cx="573546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49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Comp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FBA4E5-6824-4919-8A46-8CC826253300}"/>
                  </a:ext>
                </a:extLst>
              </p:cNvPr>
              <p:cNvSpPr txBox="1"/>
              <p:nvPr/>
            </p:nvSpPr>
            <p:spPr>
              <a:xfrm>
                <a:off x="10469217" y="1406904"/>
                <a:ext cx="573546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51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Science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524266B-E582-49D5-91A0-0A3BDFD678AC}"/>
                  </a:ext>
                </a:extLst>
              </p:cNvPr>
              <p:cNvSpPr txBox="1"/>
              <p:nvPr/>
            </p:nvSpPr>
            <p:spPr>
              <a:xfrm>
                <a:off x="11417116" y="1397240"/>
                <a:ext cx="573546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52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Science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F51FAD-EC2E-438E-B4EB-07BBF63FF402}"/>
                  </a:ext>
                </a:extLst>
              </p:cNvPr>
              <p:cNvSpPr txBox="1"/>
              <p:nvPr/>
            </p:nvSpPr>
            <p:spPr>
              <a:xfrm>
                <a:off x="10054227" y="2758310"/>
                <a:ext cx="810145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54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Construction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C51B2A5-8B20-4B81-BF34-6E04D19FBC4B}"/>
                  </a:ext>
                </a:extLst>
              </p:cNvPr>
              <p:cNvSpPr txBox="1"/>
              <p:nvPr/>
            </p:nvSpPr>
            <p:spPr>
              <a:xfrm>
                <a:off x="11363137" y="2758310"/>
                <a:ext cx="780674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53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Engineering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6CCF93-E81A-47AC-B1ED-878D29BCDA76}"/>
                  </a:ext>
                </a:extLst>
              </p:cNvPr>
              <p:cNvSpPr txBox="1"/>
              <p:nvPr/>
            </p:nvSpPr>
            <p:spPr>
              <a:xfrm>
                <a:off x="6354546" y="2368430"/>
                <a:ext cx="746445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17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Art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5F3D802-9B0A-4DC9-AAD1-2CDD50C5F28D}"/>
                  </a:ext>
                </a:extLst>
              </p:cNvPr>
              <p:cNvSpPr txBox="1"/>
              <p:nvPr/>
            </p:nvSpPr>
            <p:spPr>
              <a:xfrm>
                <a:off x="5587041" y="2366129"/>
                <a:ext cx="573546" cy="3693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16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Art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CA56C38-211B-4ED6-9391-6D0BF5CE2E6B}"/>
                  </a:ext>
                </a:extLst>
              </p:cNvPr>
              <p:cNvSpPr txBox="1"/>
              <p:nvPr/>
            </p:nvSpPr>
            <p:spPr>
              <a:xfrm>
                <a:off x="7640727" y="2422127"/>
                <a:ext cx="603915" cy="2308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F284A99-36EA-48A0-8658-67730997766D}"/>
                  </a:ext>
                </a:extLst>
              </p:cNvPr>
              <p:cNvSpPr txBox="1"/>
              <p:nvPr/>
            </p:nvSpPr>
            <p:spPr>
              <a:xfrm>
                <a:off x="8295297" y="2420917"/>
                <a:ext cx="603915" cy="230832"/>
              </a:xfrm>
              <a:prstGeom prst="rect">
                <a:avLst/>
              </a:prstGeom>
              <a:solidFill>
                <a:srgbClr val="FFD7A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58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5F915BD-1711-4CD7-AFE1-40EF6E1335EB}"/>
                  </a:ext>
                </a:extLst>
              </p:cNvPr>
              <p:cNvSpPr txBox="1"/>
              <p:nvPr/>
            </p:nvSpPr>
            <p:spPr>
              <a:xfrm>
                <a:off x="7292565" y="4051344"/>
                <a:ext cx="810145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10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Construction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013ACFF-7245-4BD8-9BFA-B29192C37181}"/>
                  </a:ext>
                </a:extLst>
              </p:cNvPr>
              <p:cNvSpPr txBox="1"/>
              <p:nvPr/>
            </p:nvSpPr>
            <p:spPr>
              <a:xfrm>
                <a:off x="7292564" y="4799564"/>
                <a:ext cx="810145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9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Engineering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147539C-5E38-47C8-B0D7-15B1A4D7C3D4}"/>
                  </a:ext>
                </a:extLst>
              </p:cNvPr>
              <p:cNvSpPr txBox="1"/>
              <p:nvPr/>
            </p:nvSpPr>
            <p:spPr>
              <a:xfrm>
                <a:off x="6028267" y="4280870"/>
                <a:ext cx="582506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12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Comp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5668052-5F89-4334-900B-13736C2D8683}"/>
                  </a:ext>
                </a:extLst>
              </p:cNvPr>
              <p:cNvSpPr txBox="1"/>
              <p:nvPr/>
            </p:nvSpPr>
            <p:spPr>
              <a:xfrm>
                <a:off x="6561827" y="3034051"/>
                <a:ext cx="570942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13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Music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F57C3B5-43CD-48C5-AE29-5E8CB1501D0C}"/>
                  </a:ext>
                </a:extLst>
              </p:cNvPr>
              <p:cNvSpPr txBox="1"/>
              <p:nvPr/>
            </p:nvSpPr>
            <p:spPr>
              <a:xfrm>
                <a:off x="5308121" y="3034051"/>
                <a:ext cx="6096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15</a:t>
                </a:r>
              </a:p>
              <a:p>
                <a:pPr algn="ctr"/>
                <a:endParaRPr lang="en-IE" sz="900" dirty="0">
                  <a:latin typeface="Abadi" panose="020B060402010402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62C7599-A6AC-48A7-8A9C-AF0F872872F4}"/>
                  </a:ext>
                </a:extLst>
              </p:cNvPr>
              <p:cNvSpPr txBox="1"/>
              <p:nvPr/>
            </p:nvSpPr>
            <p:spPr>
              <a:xfrm>
                <a:off x="7356264" y="6161675"/>
                <a:ext cx="746445" cy="369332"/>
              </a:xfrm>
              <a:prstGeom prst="rect">
                <a:avLst/>
              </a:prstGeom>
              <a:solidFill>
                <a:srgbClr val="A6F4B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7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Art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1E54B0B-342E-4BBF-A47C-849960294729}"/>
                  </a:ext>
                </a:extLst>
              </p:cNvPr>
              <p:cNvSpPr txBox="1"/>
              <p:nvPr/>
            </p:nvSpPr>
            <p:spPr>
              <a:xfrm>
                <a:off x="5758704" y="6143900"/>
                <a:ext cx="1061546" cy="369332"/>
              </a:xfrm>
              <a:prstGeom prst="rect">
                <a:avLst/>
              </a:prstGeom>
              <a:solidFill>
                <a:srgbClr val="A6F4B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6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Home Economics 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1D79EDC-521D-449E-A32D-70B831ADA268}"/>
                  </a:ext>
                </a:extLst>
              </p:cNvPr>
              <p:cNvSpPr txBox="1"/>
              <p:nvPr/>
            </p:nvSpPr>
            <p:spPr>
              <a:xfrm>
                <a:off x="6028266" y="4924160"/>
                <a:ext cx="582507" cy="369332"/>
              </a:xfrm>
              <a:prstGeom prst="rect">
                <a:avLst/>
              </a:prstGeom>
              <a:solidFill>
                <a:srgbClr val="A6F4B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11</a:t>
                </a:r>
              </a:p>
              <a:p>
                <a:pPr algn="ctr"/>
                <a:endParaRPr lang="en-IE" sz="900" dirty="0">
                  <a:latin typeface="Abadi" panose="020B060402010402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1195E98-B0E9-49B3-846A-94436843D1C8}"/>
                  </a:ext>
                </a:extLst>
              </p:cNvPr>
              <p:cNvSpPr txBox="1"/>
              <p:nvPr/>
            </p:nvSpPr>
            <p:spPr>
              <a:xfrm>
                <a:off x="5368038" y="6756723"/>
                <a:ext cx="1061546" cy="369332"/>
              </a:xfrm>
              <a:prstGeom prst="rect">
                <a:avLst/>
              </a:prstGeom>
              <a:solidFill>
                <a:srgbClr val="ECAED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5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Home Economics 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EF28CF5-7CAD-407C-8993-008D6CBB128B}"/>
                  </a:ext>
                </a:extLst>
              </p:cNvPr>
              <p:cNvSpPr txBox="1"/>
              <p:nvPr/>
            </p:nvSpPr>
            <p:spPr>
              <a:xfrm>
                <a:off x="5517602" y="7379813"/>
                <a:ext cx="943583" cy="369332"/>
              </a:xfrm>
              <a:prstGeom prst="rect">
                <a:avLst/>
              </a:prstGeom>
              <a:solidFill>
                <a:srgbClr val="ECAED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4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Science 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5DDCDE4-3111-49A8-BB03-4CB634BAD761}"/>
                  </a:ext>
                </a:extLst>
              </p:cNvPr>
              <p:cNvSpPr txBox="1"/>
              <p:nvPr/>
            </p:nvSpPr>
            <p:spPr>
              <a:xfrm>
                <a:off x="5256362" y="8236955"/>
                <a:ext cx="573932" cy="369332"/>
              </a:xfrm>
              <a:prstGeom prst="rect">
                <a:avLst/>
              </a:prstGeom>
              <a:solidFill>
                <a:srgbClr val="ECAED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3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Science 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8F25079-70D3-4E86-BBD5-0651D4DABB66}"/>
                  </a:ext>
                </a:extLst>
              </p:cNvPr>
              <p:cNvSpPr txBox="1"/>
              <p:nvPr/>
            </p:nvSpPr>
            <p:spPr>
              <a:xfrm>
                <a:off x="4650551" y="8237202"/>
                <a:ext cx="573932" cy="369332"/>
              </a:xfrm>
              <a:prstGeom prst="rect">
                <a:avLst/>
              </a:prstGeom>
              <a:solidFill>
                <a:srgbClr val="ECAED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2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Science 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9F9EB39-2D17-414C-BB40-39F472815763}"/>
                  </a:ext>
                </a:extLst>
              </p:cNvPr>
              <p:cNvSpPr txBox="1"/>
              <p:nvPr/>
            </p:nvSpPr>
            <p:spPr>
              <a:xfrm>
                <a:off x="4006694" y="8232817"/>
                <a:ext cx="573932" cy="369332"/>
              </a:xfrm>
              <a:prstGeom prst="rect">
                <a:avLst/>
              </a:prstGeom>
              <a:solidFill>
                <a:srgbClr val="ECAED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Rm 1</a:t>
                </a:r>
              </a:p>
              <a:p>
                <a:pPr algn="ctr"/>
                <a:r>
                  <a:rPr lang="en-IE" sz="900" dirty="0">
                    <a:latin typeface="Abadi" panose="020B0604020104020204" pitchFamily="34" charset="0"/>
                  </a:rPr>
                  <a:t>Science 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C060B29-9021-44B7-B604-EBB65242804F}"/>
                  </a:ext>
                </a:extLst>
              </p:cNvPr>
              <p:cNvSpPr txBox="1"/>
              <p:nvPr/>
            </p:nvSpPr>
            <p:spPr>
              <a:xfrm>
                <a:off x="2831092" y="4934592"/>
                <a:ext cx="509240" cy="230832"/>
              </a:xfrm>
              <a:prstGeom prst="rect">
                <a:avLst/>
              </a:prstGeom>
              <a:solidFill>
                <a:srgbClr val="FFFF8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26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1E7211-3D8C-4297-A9C1-7DCFA789B8F0}"/>
                  </a:ext>
                </a:extLst>
              </p:cNvPr>
              <p:cNvSpPr txBox="1"/>
              <p:nvPr/>
            </p:nvSpPr>
            <p:spPr>
              <a:xfrm>
                <a:off x="934291" y="4942177"/>
                <a:ext cx="509240" cy="230832"/>
              </a:xfrm>
              <a:prstGeom prst="rect">
                <a:avLst/>
              </a:prstGeom>
              <a:solidFill>
                <a:srgbClr val="FFFF8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29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17AFACC-55B0-4BAB-95AE-EB375BE7D73D}"/>
                  </a:ext>
                </a:extLst>
              </p:cNvPr>
              <p:cNvSpPr txBox="1"/>
              <p:nvPr/>
            </p:nvSpPr>
            <p:spPr>
              <a:xfrm>
                <a:off x="1554101" y="4937584"/>
                <a:ext cx="509240" cy="230832"/>
              </a:xfrm>
              <a:prstGeom prst="rect">
                <a:avLst/>
              </a:prstGeom>
              <a:solidFill>
                <a:srgbClr val="FFFF8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28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0C84FC8-EE50-4200-8128-369B0E1CB125}"/>
                  </a:ext>
                </a:extLst>
              </p:cNvPr>
              <p:cNvSpPr txBox="1"/>
              <p:nvPr/>
            </p:nvSpPr>
            <p:spPr>
              <a:xfrm>
                <a:off x="2193114" y="4934592"/>
                <a:ext cx="509240" cy="230832"/>
              </a:xfrm>
              <a:prstGeom prst="rect">
                <a:avLst/>
              </a:prstGeom>
              <a:solidFill>
                <a:srgbClr val="FFFF8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27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4A04E8B-A5CD-40E5-9733-51D2150886D9}"/>
                  </a:ext>
                </a:extLst>
              </p:cNvPr>
              <p:cNvSpPr txBox="1"/>
              <p:nvPr/>
            </p:nvSpPr>
            <p:spPr>
              <a:xfrm>
                <a:off x="980747" y="6018362"/>
                <a:ext cx="587307" cy="507831"/>
              </a:xfrm>
              <a:prstGeom prst="rect">
                <a:avLst/>
              </a:prstGeom>
              <a:solidFill>
                <a:srgbClr val="FFFF8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IE" sz="900" dirty="0">
                  <a:latin typeface="Abadi" panose="020B0604020202020204" pitchFamily="34" charset="0"/>
                </a:endParaRPr>
              </a:p>
              <a:p>
                <a:r>
                  <a:rPr lang="en-IE" sz="900" dirty="0">
                    <a:latin typeface="Abadi" panose="020B0604020202020204" pitchFamily="34" charset="0"/>
                  </a:rPr>
                  <a:t>Rm 30</a:t>
                </a:r>
              </a:p>
              <a:p>
                <a:endParaRPr lang="en-IE" sz="900" dirty="0">
                  <a:latin typeface="Abadi" panose="020B060402020202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0866505-959F-4040-8D82-00F65ABCE035}"/>
                  </a:ext>
                </a:extLst>
              </p:cNvPr>
              <p:cNvSpPr txBox="1"/>
              <p:nvPr/>
            </p:nvSpPr>
            <p:spPr>
              <a:xfrm>
                <a:off x="1613317" y="6170707"/>
                <a:ext cx="509240" cy="230832"/>
              </a:xfrm>
              <a:prstGeom prst="rect">
                <a:avLst/>
              </a:prstGeom>
              <a:solidFill>
                <a:srgbClr val="FFFF8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31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7279D51-5887-4121-8FF3-6555920327C2}"/>
                  </a:ext>
                </a:extLst>
              </p:cNvPr>
              <p:cNvSpPr txBox="1"/>
              <p:nvPr/>
            </p:nvSpPr>
            <p:spPr>
              <a:xfrm>
                <a:off x="2193114" y="6173546"/>
                <a:ext cx="509240" cy="230832"/>
              </a:xfrm>
              <a:prstGeom prst="rect">
                <a:avLst/>
              </a:prstGeom>
              <a:solidFill>
                <a:srgbClr val="FFFF8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900" dirty="0">
                    <a:latin typeface="Abadi" panose="020B0604020202020204" pitchFamily="34" charset="0"/>
                  </a:rPr>
                  <a:t>Rm 32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ADABDF9-6D89-4AC5-920D-2C0D96E102AE}"/>
                  </a:ext>
                </a:extLst>
              </p:cNvPr>
              <p:cNvSpPr txBox="1"/>
              <p:nvPr/>
            </p:nvSpPr>
            <p:spPr>
              <a:xfrm>
                <a:off x="4883544" y="1323342"/>
                <a:ext cx="634058" cy="230832"/>
              </a:xfrm>
              <a:prstGeom prst="rect">
                <a:avLst/>
              </a:prstGeom>
              <a:solidFill>
                <a:srgbClr val="C5CBD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>
                    <a:latin typeface="Abadi" panose="020B0604020202020204" pitchFamily="34" charset="0"/>
                  </a:rPr>
                  <a:t>Library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6D6418F-44F7-4AB0-8605-5916B3320E5D}"/>
                  </a:ext>
                </a:extLst>
              </p:cNvPr>
              <p:cNvSpPr txBox="1"/>
              <p:nvPr/>
            </p:nvSpPr>
            <p:spPr>
              <a:xfrm>
                <a:off x="3711999" y="1184842"/>
                <a:ext cx="669815" cy="369332"/>
              </a:xfrm>
              <a:prstGeom prst="rect">
                <a:avLst/>
              </a:prstGeom>
              <a:solidFill>
                <a:srgbClr val="C5CBD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 err="1">
                    <a:latin typeface="Abadi" panose="020B0604020202020204" pitchFamily="34" charset="0"/>
                  </a:rPr>
                  <a:t>Lec</a:t>
                </a:r>
                <a:r>
                  <a:rPr lang="en-IE" sz="900" dirty="0">
                    <a:latin typeface="Abadi" panose="020B0604020202020204" pitchFamily="34" charset="0"/>
                  </a:rPr>
                  <a:t> Rm 2</a:t>
                </a:r>
              </a:p>
              <a:p>
                <a:pPr algn="ctr"/>
                <a:r>
                  <a:rPr lang="en-IE" sz="900" dirty="0">
                    <a:latin typeface="Abadi" panose="020B0604020202020204" pitchFamily="34" charset="0"/>
                  </a:rPr>
                  <a:t>(42)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61BB363-AF4E-4C4B-A634-F0B745FDA89A}"/>
                  </a:ext>
                </a:extLst>
              </p:cNvPr>
              <p:cNvSpPr txBox="1"/>
              <p:nvPr/>
            </p:nvSpPr>
            <p:spPr>
              <a:xfrm>
                <a:off x="3078042" y="1184842"/>
                <a:ext cx="669815" cy="369332"/>
              </a:xfrm>
              <a:prstGeom prst="rect">
                <a:avLst/>
              </a:prstGeom>
              <a:solidFill>
                <a:srgbClr val="C5CBD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900" dirty="0" err="1">
                    <a:latin typeface="Abadi" panose="020B0604020202020204" pitchFamily="34" charset="0"/>
                  </a:rPr>
                  <a:t>Lec</a:t>
                </a:r>
                <a:r>
                  <a:rPr lang="en-IE" sz="900" dirty="0">
                    <a:latin typeface="Abadi" panose="020B0604020202020204" pitchFamily="34" charset="0"/>
                  </a:rPr>
                  <a:t> Rm 1</a:t>
                </a:r>
              </a:p>
              <a:p>
                <a:pPr algn="ctr"/>
                <a:r>
                  <a:rPr lang="en-IE" sz="900" dirty="0">
                    <a:latin typeface="Abadi" panose="020B0604020202020204" pitchFamily="34" charset="0"/>
                  </a:rPr>
                  <a:t>(41)</a:t>
                </a: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D841057-E856-46B7-9F6B-4A11762F8EF8}"/>
                  </a:ext>
                </a:extLst>
              </p:cNvPr>
              <p:cNvSpPr/>
              <p:nvPr/>
            </p:nvSpPr>
            <p:spPr>
              <a:xfrm>
                <a:off x="6872750" y="3635477"/>
                <a:ext cx="5885572" cy="5479026"/>
              </a:xfrm>
              <a:custGeom>
                <a:avLst/>
                <a:gdLst>
                  <a:gd name="connsiteX0" fmla="*/ 66368 w 5663381"/>
                  <a:gd name="connsiteY0" fmla="*/ 5508523 h 5545394"/>
                  <a:gd name="connsiteX1" fmla="*/ 5633884 w 5663381"/>
                  <a:gd name="connsiteY1" fmla="*/ 5545394 h 5545394"/>
                  <a:gd name="connsiteX2" fmla="*/ 5663381 w 5663381"/>
                  <a:gd name="connsiteY2" fmla="*/ 7374 h 5545394"/>
                  <a:gd name="connsiteX3" fmla="*/ 1644446 w 5663381"/>
                  <a:gd name="connsiteY3" fmla="*/ 0 h 5545394"/>
                  <a:gd name="connsiteX4" fmla="*/ 1718187 w 5663381"/>
                  <a:gd name="connsiteY4" fmla="*/ 4638368 h 5545394"/>
                  <a:gd name="connsiteX5" fmla="*/ 0 w 5663381"/>
                  <a:gd name="connsiteY5" fmla="*/ 4704736 h 5545394"/>
                  <a:gd name="connsiteX6" fmla="*/ 66368 w 5663381"/>
                  <a:gd name="connsiteY6" fmla="*/ 5508523 h 5545394"/>
                  <a:gd name="connsiteX0" fmla="*/ 66368 w 5692496"/>
                  <a:gd name="connsiteY0" fmla="*/ 5508523 h 5545394"/>
                  <a:gd name="connsiteX1" fmla="*/ 5692496 w 5692496"/>
                  <a:gd name="connsiteY1" fmla="*/ 5545394 h 5545394"/>
                  <a:gd name="connsiteX2" fmla="*/ 5663381 w 5692496"/>
                  <a:gd name="connsiteY2" fmla="*/ 7374 h 5545394"/>
                  <a:gd name="connsiteX3" fmla="*/ 1644446 w 5692496"/>
                  <a:gd name="connsiteY3" fmla="*/ 0 h 5545394"/>
                  <a:gd name="connsiteX4" fmla="*/ 1718187 w 5692496"/>
                  <a:gd name="connsiteY4" fmla="*/ 4638368 h 5545394"/>
                  <a:gd name="connsiteX5" fmla="*/ 0 w 5692496"/>
                  <a:gd name="connsiteY5" fmla="*/ 4704736 h 5545394"/>
                  <a:gd name="connsiteX6" fmla="*/ 66368 w 5692496"/>
                  <a:gd name="connsiteY6" fmla="*/ 5508523 h 5545394"/>
                  <a:gd name="connsiteX0" fmla="*/ 66368 w 5743973"/>
                  <a:gd name="connsiteY0" fmla="*/ 5508523 h 5545394"/>
                  <a:gd name="connsiteX1" fmla="*/ 5692496 w 5743973"/>
                  <a:gd name="connsiteY1" fmla="*/ 5545394 h 5545394"/>
                  <a:gd name="connsiteX2" fmla="*/ 5743973 w 5743973"/>
                  <a:gd name="connsiteY2" fmla="*/ 7374 h 5545394"/>
                  <a:gd name="connsiteX3" fmla="*/ 1644446 w 5743973"/>
                  <a:gd name="connsiteY3" fmla="*/ 0 h 5545394"/>
                  <a:gd name="connsiteX4" fmla="*/ 1718187 w 5743973"/>
                  <a:gd name="connsiteY4" fmla="*/ 4638368 h 5545394"/>
                  <a:gd name="connsiteX5" fmla="*/ 0 w 5743973"/>
                  <a:gd name="connsiteY5" fmla="*/ 4704736 h 5545394"/>
                  <a:gd name="connsiteX6" fmla="*/ 66368 w 5743973"/>
                  <a:gd name="connsiteY6" fmla="*/ 5508523 h 5545394"/>
                  <a:gd name="connsiteX0" fmla="*/ 66368 w 5765761"/>
                  <a:gd name="connsiteY0" fmla="*/ 5508523 h 5545394"/>
                  <a:gd name="connsiteX1" fmla="*/ 5765761 w 5765761"/>
                  <a:gd name="connsiteY1" fmla="*/ 5545394 h 5545394"/>
                  <a:gd name="connsiteX2" fmla="*/ 5743973 w 5765761"/>
                  <a:gd name="connsiteY2" fmla="*/ 7374 h 5545394"/>
                  <a:gd name="connsiteX3" fmla="*/ 1644446 w 5765761"/>
                  <a:gd name="connsiteY3" fmla="*/ 0 h 5545394"/>
                  <a:gd name="connsiteX4" fmla="*/ 1718187 w 5765761"/>
                  <a:gd name="connsiteY4" fmla="*/ 4638368 h 5545394"/>
                  <a:gd name="connsiteX5" fmla="*/ 0 w 5765761"/>
                  <a:gd name="connsiteY5" fmla="*/ 4704736 h 5545394"/>
                  <a:gd name="connsiteX6" fmla="*/ 66368 w 5765761"/>
                  <a:gd name="connsiteY6" fmla="*/ 5508523 h 5545394"/>
                  <a:gd name="connsiteX0" fmla="*/ 66368 w 5810536"/>
                  <a:gd name="connsiteY0" fmla="*/ 5508523 h 5545394"/>
                  <a:gd name="connsiteX1" fmla="*/ 5765761 w 5810536"/>
                  <a:gd name="connsiteY1" fmla="*/ 5545394 h 5545394"/>
                  <a:gd name="connsiteX2" fmla="*/ 5809912 w 5810536"/>
                  <a:gd name="connsiteY2" fmla="*/ 7374 h 5545394"/>
                  <a:gd name="connsiteX3" fmla="*/ 1644446 w 5810536"/>
                  <a:gd name="connsiteY3" fmla="*/ 0 h 5545394"/>
                  <a:gd name="connsiteX4" fmla="*/ 1718187 w 5810536"/>
                  <a:gd name="connsiteY4" fmla="*/ 4638368 h 5545394"/>
                  <a:gd name="connsiteX5" fmla="*/ 0 w 5810536"/>
                  <a:gd name="connsiteY5" fmla="*/ 4704736 h 5545394"/>
                  <a:gd name="connsiteX6" fmla="*/ 66368 w 5810536"/>
                  <a:gd name="connsiteY6" fmla="*/ 5508523 h 5545394"/>
                  <a:gd name="connsiteX0" fmla="*/ 66368 w 5824373"/>
                  <a:gd name="connsiteY0" fmla="*/ 5508523 h 5560142"/>
                  <a:gd name="connsiteX1" fmla="*/ 5824373 w 5824373"/>
                  <a:gd name="connsiteY1" fmla="*/ 5560142 h 5560142"/>
                  <a:gd name="connsiteX2" fmla="*/ 5809912 w 5824373"/>
                  <a:gd name="connsiteY2" fmla="*/ 7374 h 5560142"/>
                  <a:gd name="connsiteX3" fmla="*/ 1644446 w 5824373"/>
                  <a:gd name="connsiteY3" fmla="*/ 0 h 5560142"/>
                  <a:gd name="connsiteX4" fmla="*/ 1718187 w 5824373"/>
                  <a:gd name="connsiteY4" fmla="*/ 4638368 h 5560142"/>
                  <a:gd name="connsiteX5" fmla="*/ 0 w 5824373"/>
                  <a:gd name="connsiteY5" fmla="*/ 4704736 h 5560142"/>
                  <a:gd name="connsiteX6" fmla="*/ 66368 w 5824373"/>
                  <a:gd name="connsiteY6" fmla="*/ 5508523 h 5560142"/>
                  <a:gd name="connsiteX0" fmla="*/ 66368 w 5847501"/>
                  <a:gd name="connsiteY0" fmla="*/ 5508523 h 5560142"/>
                  <a:gd name="connsiteX1" fmla="*/ 5824373 w 5847501"/>
                  <a:gd name="connsiteY1" fmla="*/ 5560142 h 5560142"/>
                  <a:gd name="connsiteX2" fmla="*/ 5846545 w 5847501"/>
                  <a:gd name="connsiteY2" fmla="*/ 44245 h 5560142"/>
                  <a:gd name="connsiteX3" fmla="*/ 1644446 w 5847501"/>
                  <a:gd name="connsiteY3" fmla="*/ 0 h 5560142"/>
                  <a:gd name="connsiteX4" fmla="*/ 1718187 w 5847501"/>
                  <a:gd name="connsiteY4" fmla="*/ 4638368 h 5560142"/>
                  <a:gd name="connsiteX5" fmla="*/ 0 w 5847501"/>
                  <a:gd name="connsiteY5" fmla="*/ 4704736 h 5560142"/>
                  <a:gd name="connsiteX6" fmla="*/ 66368 w 5847501"/>
                  <a:gd name="connsiteY6" fmla="*/ 5508523 h 5560142"/>
                  <a:gd name="connsiteX0" fmla="*/ 66368 w 5847501"/>
                  <a:gd name="connsiteY0" fmla="*/ 5508523 h 5560142"/>
                  <a:gd name="connsiteX1" fmla="*/ 5824373 w 5847501"/>
                  <a:gd name="connsiteY1" fmla="*/ 5560142 h 5560142"/>
                  <a:gd name="connsiteX2" fmla="*/ 5846545 w 5847501"/>
                  <a:gd name="connsiteY2" fmla="*/ 103238 h 5560142"/>
                  <a:gd name="connsiteX3" fmla="*/ 1644446 w 5847501"/>
                  <a:gd name="connsiteY3" fmla="*/ 0 h 5560142"/>
                  <a:gd name="connsiteX4" fmla="*/ 1718187 w 5847501"/>
                  <a:gd name="connsiteY4" fmla="*/ 4638368 h 5560142"/>
                  <a:gd name="connsiteX5" fmla="*/ 0 w 5847501"/>
                  <a:gd name="connsiteY5" fmla="*/ 4704736 h 5560142"/>
                  <a:gd name="connsiteX6" fmla="*/ 66368 w 5847501"/>
                  <a:gd name="connsiteY6" fmla="*/ 5508523 h 5560142"/>
                  <a:gd name="connsiteX0" fmla="*/ 66368 w 5847501"/>
                  <a:gd name="connsiteY0" fmla="*/ 5427407 h 5479026"/>
                  <a:gd name="connsiteX1" fmla="*/ 5824373 w 5847501"/>
                  <a:gd name="connsiteY1" fmla="*/ 5479026 h 5479026"/>
                  <a:gd name="connsiteX2" fmla="*/ 5846545 w 5847501"/>
                  <a:gd name="connsiteY2" fmla="*/ 22122 h 5479026"/>
                  <a:gd name="connsiteX3" fmla="*/ 1651772 w 5847501"/>
                  <a:gd name="connsiteY3" fmla="*/ 0 h 5479026"/>
                  <a:gd name="connsiteX4" fmla="*/ 1718187 w 5847501"/>
                  <a:gd name="connsiteY4" fmla="*/ 4557252 h 5479026"/>
                  <a:gd name="connsiteX5" fmla="*/ 0 w 5847501"/>
                  <a:gd name="connsiteY5" fmla="*/ 4623620 h 5479026"/>
                  <a:gd name="connsiteX6" fmla="*/ 66368 w 5847501"/>
                  <a:gd name="connsiteY6" fmla="*/ 5427407 h 547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47501" h="5479026">
                    <a:moveTo>
                      <a:pt x="66368" y="5427407"/>
                    </a:moveTo>
                    <a:lnTo>
                      <a:pt x="5824373" y="5479026"/>
                    </a:lnTo>
                    <a:cubicBezTo>
                      <a:pt x="5817110" y="3633019"/>
                      <a:pt x="5853808" y="1868129"/>
                      <a:pt x="5846545" y="22122"/>
                    </a:cubicBezTo>
                    <a:lnTo>
                      <a:pt x="1651772" y="0"/>
                    </a:lnTo>
                    <a:lnTo>
                      <a:pt x="1718187" y="4557252"/>
                    </a:lnTo>
                    <a:lnTo>
                      <a:pt x="0" y="4623620"/>
                    </a:lnTo>
                    <a:lnTo>
                      <a:pt x="66368" y="54274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8E276CE-36F5-4884-A70C-BA3E200AC889}"/>
                  </a:ext>
                </a:extLst>
              </p:cNvPr>
              <p:cNvSpPr/>
              <p:nvPr/>
            </p:nvSpPr>
            <p:spPr>
              <a:xfrm>
                <a:off x="4580626" y="5918071"/>
                <a:ext cx="664234" cy="12485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98B7999-5F0D-4106-880F-64BF0D58BBFA}"/>
                  </a:ext>
                </a:extLst>
              </p:cNvPr>
              <p:cNvSpPr/>
              <p:nvPr/>
            </p:nvSpPr>
            <p:spPr>
              <a:xfrm>
                <a:off x="4530225" y="7338408"/>
                <a:ext cx="120326" cy="519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097442F-7103-46EB-9DF4-05CC6975B1A6}"/>
                </a:ext>
              </a:extLst>
            </p:cNvPr>
            <p:cNvSpPr/>
            <p:nvPr/>
          </p:nvSpPr>
          <p:spPr>
            <a:xfrm>
              <a:off x="151190" y="142875"/>
              <a:ext cx="350431" cy="902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1C4EAF5-7790-497E-B0EB-91D5F86F0069}"/>
                </a:ext>
              </a:extLst>
            </p:cNvPr>
            <p:cNvSpPr/>
            <p:nvPr/>
          </p:nvSpPr>
          <p:spPr>
            <a:xfrm>
              <a:off x="501621" y="409575"/>
              <a:ext cx="12281497" cy="351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59D0F70-9C90-47F1-84F7-41A80813A37F}"/>
                </a:ext>
              </a:extLst>
            </p:cNvPr>
            <p:cNvSpPr/>
            <p:nvPr/>
          </p:nvSpPr>
          <p:spPr>
            <a:xfrm>
              <a:off x="12260299" y="629572"/>
              <a:ext cx="507545" cy="3027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4BE13B80-111E-4403-BD3F-D4954C5E90B4}"/>
              </a:ext>
            </a:extLst>
          </p:cNvPr>
          <p:cNvSpPr/>
          <p:nvPr/>
        </p:nvSpPr>
        <p:spPr>
          <a:xfrm>
            <a:off x="1610864" y="530569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Arrow: Right 137">
            <a:extLst>
              <a:ext uri="{FF2B5EF4-FFF2-40B4-BE49-F238E27FC236}">
                <a16:creationId xmlns:a16="http://schemas.microsoft.com/office/drawing/2014/main" id="{7D7A905D-DCEE-47B3-A556-256115A32D74}"/>
              </a:ext>
            </a:extLst>
          </p:cNvPr>
          <p:cNvSpPr/>
          <p:nvPr/>
        </p:nvSpPr>
        <p:spPr>
          <a:xfrm>
            <a:off x="2728008" y="533401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36B2E47A-CA30-4489-8527-AE93064C05E1}"/>
              </a:ext>
            </a:extLst>
          </p:cNvPr>
          <p:cNvSpPr/>
          <p:nvPr/>
        </p:nvSpPr>
        <p:spPr>
          <a:xfrm>
            <a:off x="4915617" y="543930"/>
            <a:ext cx="1138661" cy="82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1366A773-2E1C-467C-954F-BF66ED86F817}"/>
              </a:ext>
            </a:extLst>
          </p:cNvPr>
          <p:cNvSpPr/>
          <p:nvPr/>
        </p:nvSpPr>
        <p:spPr>
          <a:xfrm>
            <a:off x="3837496" y="533400"/>
            <a:ext cx="1047740" cy="947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3" name="Arrow: Bent 142">
            <a:extLst>
              <a:ext uri="{FF2B5EF4-FFF2-40B4-BE49-F238E27FC236}">
                <a16:creationId xmlns:a16="http://schemas.microsoft.com/office/drawing/2014/main" id="{34A7C0E7-8264-48E3-8CC0-7AFA5A14EA53}"/>
              </a:ext>
            </a:extLst>
          </p:cNvPr>
          <p:cNvSpPr/>
          <p:nvPr/>
        </p:nvSpPr>
        <p:spPr>
          <a:xfrm rot="5400000">
            <a:off x="5577035" y="1103533"/>
            <a:ext cx="1217953" cy="15025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6" name="Arrow: Up-Down 145">
            <a:extLst>
              <a:ext uri="{FF2B5EF4-FFF2-40B4-BE49-F238E27FC236}">
                <a16:creationId xmlns:a16="http://schemas.microsoft.com/office/drawing/2014/main" id="{2403B4AD-F782-4018-A708-37C5153455F8}"/>
              </a:ext>
            </a:extLst>
          </p:cNvPr>
          <p:cNvSpPr/>
          <p:nvPr/>
        </p:nvSpPr>
        <p:spPr>
          <a:xfrm flipH="1">
            <a:off x="12196306" y="1554999"/>
            <a:ext cx="92670" cy="120042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" name="Arrow: Bent 146">
            <a:extLst>
              <a:ext uri="{FF2B5EF4-FFF2-40B4-BE49-F238E27FC236}">
                <a16:creationId xmlns:a16="http://schemas.microsoft.com/office/drawing/2014/main" id="{22BC9B73-FA96-4986-8FC9-F9DC0B7FD5E1}"/>
              </a:ext>
            </a:extLst>
          </p:cNvPr>
          <p:cNvSpPr/>
          <p:nvPr/>
        </p:nvSpPr>
        <p:spPr>
          <a:xfrm rot="10800000">
            <a:off x="12040287" y="2797587"/>
            <a:ext cx="222375" cy="895698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9" name="Arrow: Bent 148">
            <a:extLst>
              <a:ext uri="{FF2B5EF4-FFF2-40B4-BE49-F238E27FC236}">
                <a16:creationId xmlns:a16="http://schemas.microsoft.com/office/drawing/2014/main" id="{6140C96A-09B8-4BE8-B2B3-8D9C99486373}"/>
              </a:ext>
            </a:extLst>
          </p:cNvPr>
          <p:cNvSpPr/>
          <p:nvPr/>
        </p:nvSpPr>
        <p:spPr>
          <a:xfrm flipH="1">
            <a:off x="12024930" y="551382"/>
            <a:ext cx="249480" cy="948250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50" name="Arrow: Left 149">
            <a:extLst>
              <a:ext uri="{FF2B5EF4-FFF2-40B4-BE49-F238E27FC236}">
                <a16:creationId xmlns:a16="http://schemas.microsoft.com/office/drawing/2014/main" id="{20537FA8-A94E-4F09-BB21-D166325A1635}"/>
              </a:ext>
            </a:extLst>
          </p:cNvPr>
          <p:cNvSpPr/>
          <p:nvPr/>
        </p:nvSpPr>
        <p:spPr>
          <a:xfrm>
            <a:off x="10743686" y="573903"/>
            <a:ext cx="1220234" cy="768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Arrow: Left 153">
            <a:extLst>
              <a:ext uri="{FF2B5EF4-FFF2-40B4-BE49-F238E27FC236}">
                <a16:creationId xmlns:a16="http://schemas.microsoft.com/office/drawing/2014/main" id="{C1024818-A50C-4974-8E36-AA5BB7EFCFF7}"/>
              </a:ext>
            </a:extLst>
          </p:cNvPr>
          <p:cNvSpPr/>
          <p:nvPr/>
        </p:nvSpPr>
        <p:spPr>
          <a:xfrm>
            <a:off x="9491268" y="573903"/>
            <a:ext cx="1220234" cy="768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Arrow: Left 155">
            <a:extLst>
              <a:ext uri="{FF2B5EF4-FFF2-40B4-BE49-F238E27FC236}">
                <a16:creationId xmlns:a16="http://schemas.microsoft.com/office/drawing/2014/main" id="{16CB0747-4451-4DCB-8EE9-DD2A2A80C65C}"/>
              </a:ext>
            </a:extLst>
          </p:cNvPr>
          <p:cNvSpPr/>
          <p:nvPr/>
        </p:nvSpPr>
        <p:spPr>
          <a:xfrm>
            <a:off x="8076595" y="569684"/>
            <a:ext cx="1374354" cy="8103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Arrow: Left 157">
            <a:extLst>
              <a:ext uri="{FF2B5EF4-FFF2-40B4-BE49-F238E27FC236}">
                <a16:creationId xmlns:a16="http://schemas.microsoft.com/office/drawing/2014/main" id="{35CA831F-E786-470A-BCC3-AC36F32B8FBC}"/>
              </a:ext>
            </a:extLst>
          </p:cNvPr>
          <p:cNvSpPr/>
          <p:nvPr/>
        </p:nvSpPr>
        <p:spPr>
          <a:xfrm>
            <a:off x="6279225" y="561556"/>
            <a:ext cx="1745281" cy="9061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0" name="Arrow: Bent 159">
            <a:extLst>
              <a:ext uri="{FF2B5EF4-FFF2-40B4-BE49-F238E27FC236}">
                <a16:creationId xmlns:a16="http://schemas.microsoft.com/office/drawing/2014/main" id="{7F4BEED7-341D-432A-8090-8784FB439839}"/>
              </a:ext>
            </a:extLst>
          </p:cNvPr>
          <p:cNvSpPr/>
          <p:nvPr/>
        </p:nvSpPr>
        <p:spPr>
          <a:xfrm>
            <a:off x="386688" y="511293"/>
            <a:ext cx="249480" cy="948250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62" name="Arrow: Left 161">
            <a:extLst>
              <a:ext uri="{FF2B5EF4-FFF2-40B4-BE49-F238E27FC236}">
                <a16:creationId xmlns:a16="http://schemas.microsoft.com/office/drawing/2014/main" id="{190611FC-7B88-4CA6-A7A7-EA0D8879A88C}"/>
              </a:ext>
            </a:extLst>
          </p:cNvPr>
          <p:cNvSpPr/>
          <p:nvPr/>
        </p:nvSpPr>
        <p:spPr>
          <a:xfrm>
            <a:off x="10743686" y="3593667"/>
            <a:ext cx="1220234" cy="768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4" name="Arrow: Left 163">
            <a:extLst>
              <a:ext uri="{FF2B5EF4-FFF2-40B4-BE49-F238E27FC236}">
                <a16:creationId xmlns:a16="http://schemas.microsoft.com/office/drawing/2014/main" id="{BBAFDE42-0BEE-44BD-809E-7F9D73257861}"/>
              </a:ext>
            </a:extLst>
          </p:cNvPr>
          <p:cNvSpPr/>
          <p:nvPr/>
        </p:nvSpPr>
        <p:spPr>
          <a:xfrm>
            <a:off x="9491268" y="3593667"/>
            <a:ext cx="1220234" cy="768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0" name="Arrow: Right 169">
            <a:extLst>
              <a:ext uri="{FF2B5EF4-FFF2-40B4-BE49-F238E27FC236}">
                <a16:creationId xmlns:a16="http://schemas.microsoft.com/office/drawing/2014/main" id="{2DD9BFA2-055B-4D1A-A1E0-3A9293C8C9CC}"/>
              </a:ext>
            </a:extLst>
          </p:cNvPr>
          <p:cNvSpPr/>
          <p:nvPr/>
        </p:nvSpPr>
        <p:spPr>
          <a:xfrm rot="5400000">
            <a:off x="6348994" y="4703484"/>
            <a:ext cx="1293960" cy="866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2" name="Arrow: Right 171">
            <a:extLst>
              <a:ext uri="{FF2B5EF4-FFF2-40B4-BE49-F238E27FC236}">
                <a16:creationId xmlns:a16="http://schemas.microsoft.com/office/drawing/2014/main" id="{4A521CC9-7766-4391-8638-769AED23F467}"/>
              </a:ext>
            </a:extLst>
          </p:cNvPr>
          <p:cNvSpPr/>
          <p:nvPr/>
        </p:nvSpPr>
        <p:spPr>
          <a:xfrm rot="5400000">
            <a:off x="6371426" y="6013071"/>
            <a:ext cx="1241074" cy="866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4" name="Arrow: Right 173">
            <a:extLst>
              <a:ext uri="{FF2B5EF4-FFF2-40B4-BE49-F238E27FC236}">
                <a16:creationId xmlns:a16="http://schemas.microsoft.com/office/drawing/2014/main" id="{0F496460-5218-4AD0-AB17-51F677688312}"/>
              </a:ext>
            </a:extLst>
          </p:cNvPr>
          <p:cNvSpPr/>
          <p:nvPr/>
        </p:nvSpPr>
        <p:spPr>
          <a:xfrm rot="5400000">
            <a:off x="8031187" y="4316392"/>
            <a:ext cx="1047740" cy="768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6" name="Arrow: Right 175">
            <a:extLst>
              <a:ext uri="{FF2B5EF4-FFF2-40B4-BE49-F238E27FC236}">
                <a16:creationId xmlns:a16="http://schemas.microsoft.com/office/drawing/2014/main" id="{38FFACB5-13EC-4843-8969-C2082673D1FA}"/>
              </a:ext>
            </a:extLst>
          </p:cNvPr>
          <p:cNvSpPr/>
          <p:nvPr/>
        </p:nvSpPr>
        <p:spPr>
          <a:xfrm rot="5400000">
            <a:off x="8022065" y="5402195"/>
            <a:ext cx="1047740" cy="768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8" name="Arrow: Bent 177">
            <a:extLst>
              <a:ext uri="{FF2B5EF4-FFF2-40B4-BE49-F238E27FC236}">
                <a16:creationId xmlns:a16="http://schemas.microsoft.com/office/drawing/2014/main" id="{6921D796-82FF-43D7-944B-95331E0C448E}"/>
              </a:ext>
            </a:extLst>
          </p:cNvPr>
          <p:cNvSpPr/>
          <p:nvPr/>
        </p:nvSpPr>
        <p:spPr>
          <a:xfrm rot="16200000" flipH="1">
            <a:off x="8844189" y="3252862"/>
            <a:ext cx="222375" cy="895698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0" name="Arrow: Bent 179">
            <a:extLst>
              <a:ext uri="{FF2B5EF4-FFF2-40B4-BE49-F238E27FC236}">
                <a16:creationId xmlns:a16="http://schemas.microsoft.com/office/drawing/2014/main" id="{F95A993E-20F0-40C9-99C9-C70375846CDA}"/>
              </a:ext>
            </a:extLst>
          </p:cNvPr>
          <p:cNvSpPr/>
          <p:nvPr/>
        </p:nvSpPr>
        <p:spPr>
          <a:xfrm rot="10800000">
            <a:off x="8364464" y="5992174"/>
            <a:ext cx="206206" cy="782297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2" name="Arrow: Bent 181">
            <a:extLst>
              <a:ext uri="{FF2B5EF4-FFF2-40B4-BE49-F238E27FC236}">
                <a16:creationId xmlns:a16="http://schemas.microsoft.com/office/drawing/2014/main" id="{B3D66F60-DE9B-4B4A-B318-5A8E095A1A27}"/>
              </a:ext>
            </a:extLst>
          </p:cNvPr>
          <p:cNvSpPr/>
          <p:nvPr/>
        </p:nvSpPr>
        <p:spPr>
          <a:xfrm rot="10800000">
            <a:off x="6441205" y="8281216"/>
            <a:ext cx="222375" cy="895698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4" name="Arrow: Bent 183">
            <a:extLst>
              <a:ext uri="{FF2B5EF4-FFF2-40B4-BE49-F238E27FC236}">
                <a16:creationId xmlns:a16="http://schemas.microsoft.com/office/drawing/2014/main" id="{B1FF3285-D006-4051-9307-CE470906554F}"/>
              </a:ext>
            </a:extLst>
          </p:cNvPr>
          <p:cNvSpPr/>
          <p:nvPr/>
        </p:nvSpPr>
        <p:spPr>
          <a:xfrm rot="16200000" flipH="1">
            <a:off x="7343008" y="5954991"/>
            <a:ext cx="216442" cy="1719534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86" name="Arrow: Right 185">
            <a:extLst>
              <a:ext uri="{FF2B5EF4-FFF2-40B4-BE49-F238E27FC236}">
                <a16:creationId xmlns:a16="http://schemas.microsoft.com/office/drawing/2014/main" id="{F61B7A50-7769-41F7-9B89-123777313D9A}"/>
              </a:ext>
            </a:extLst>
          </p:cNvPr>
          <p:cNvSpPr/>
          <p:nvPr/>
        </p:nvSpPr>
        <p:spPr>
          <a:xfrm rot="5400000">
            <a:off x="6022253" y="7564624"/>
            <a:ext cx="1241074" cy="866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8" name="Arrow: Bent 187">
            <a:extLst>
              <a:ext uri="{FF2B5EF4-FFF2-40B4-BE49-F238E27FC236}">
                <a16:creationId xmlns:a16="http://schemas.microsoft.com/office/drawing/2014/main" id="{FD5ADA0D-60E7-4B06-9E0C-C713B45B17A4}"/>
              </a:ext>
            </a:extLst>
          </p:cNvPr>
          <p:cNvSpPr/>
          <p:nvPr/>
        </p:nvSpPr>
        <p:spPr>
          <a:xfrm rot="5400000">
            <a:off x="6709250" y="3736614"/>
            <a:ext cx="177828" cy="491545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0" name="Arrow: Left 189">
            <a:extLst>
              <a:ext uri="{FF2B5EF4-FFF2-40B4-BE49-F238E27FC236}">
                <a16:creationId xmlns:a16="http://schemas.microsoft.com/office/drawing/2014/main" id="{4D3DD963-2DE9-4E13-97C1-5A47F4D21D18}"/>
              </a:ext>
            </a:extLst>
          </p:cNvPr>
          <p:cNvSpPr/>
          <p:nvPr/>
        </p:nvSpPr>
        <p:spPr>
          <a:xfrm>
            <a:off x="5160481" y="9085697"/>
            <a:ext cx="1220234" cy="768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2" name="Arrow: Left 191">
            <a:extLst>
              <a:ext uri="{FF2B5EF4-FFF2-40B4-BE49-F238E27FC236}">
                <a16:creationId xmlns:a16="http://schemas.microsoft.com/office/drawing/2014/main" id="{5831EBBB-C715-4850-B3E9-AEB53E2E490B}"/>
              </a:ext>
            </a:extLst>
          </p:cNvPr>
          <p:cNvSpPr/>
          <p:nvPr/>
        </p:nvSpPr>
        <p:spPr>
          <a:xfrm>
            <a:off x="3908063" y="9085697"/>
            <a:ext cx="1220234" cy="768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4" name="Arrow: Left 193">
            <a:extLst>
              <a:ext uri="{FF2B5EF4-FFF2-40B4-BE49-F238E27FC236}">
                <a16:creationId xmlns:a16="http://schemas.microsoft.com/office/drawing/2014/main" id="{A9B9AE0C-A62B-4D60-8156-CC9E6E71E76A}"/>
              </a:ext>
            </a:extLst>
          </p:cNvPr>
          <p:cNvSpPr/>
          <p:nvPr/>
        </p:nvSpPr>
        <p:spPr>
          <a:xfrm>
            <a:off x="2493390" y="9081478"/>
            <a:ext cx="1374354" cy="8103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6" name="Arrow: Left 195">
            <a:extLst>
              <a:ext uri="{FF2B5EF4-FFF2-40B4-BE49-F238E27FC236}">
                <a16:creationId xmlns:a16="http://schemas.microsoft.com/office/drawing/2014/main" id="{42BE3E47-082F-47A6-8A3A-B08D4594919B}"/>
              </a:ext>
            </a:extLst>
          </p:cNvPr>
          <p:cNvSpPr/>
          <p:nvPr/>
        </p:nvSpPr>
        <p:spPr>
          <a:xfrm>
            <a:off x="989937" y="9073350"/>
            <a:ext cx="1451364" cy="8916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8" name="Arrow: Bent 197">
            <a:extLst>
              <a:ext uri="{FF2B5EF4-FFF2-40B4-BE49-F238E27FC236}">
                <a16:creationId xmlns:a16="http://schemas.microsoft.com/office/drawing/2014/main" id="{E54E4532-D96C-47F8-ADAE-287304627DD8}"/>
              </a:ext>
            </a:extLst>
          </p:cNvPr>
          <p:cNvSpPr/>
          <p:nvPr/>
        </p:nvSpPr>
        <p:spPr>
          <a:xfrm rot="5400000" flipH="1" flipV="1">
            <a:off x="540677" y="8735758"/>
            <a:ext cx="223216" cy="594668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00" name="Arrow: Right 199">
            <a:extLst>
              <a:ext uri="{FF2B5EF4-FFF2-40B4-BE49-F238E27FC236}">
                <a16:creationId xmlns:a16="http://schemas.microsoft.com/office/drawing/2014/main" id="{CD219473-99FD-49D0-85CB-478F9AB41BEE}"/>
              </a:ext>
            </a:extLst>
          </p:cNvPr>
          <p:cNvSpPr/>
          <p:nvPr/>
        </p:nvSpPr>
        <p:spPr>
          <a:xfrm>
            <a:off x="7737618" y="1969964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2" name="Arrow: Right 201">
            <a:extLst>
              <a:ext uri="{FF2B5EF4-FFF2-40B4-BE49-F238E27FC236}">
                <a16:creationId xmlns:a16="http://schemas.microsoft.com/office/drawing/2014/main" id="{9B414CE9-3937-40BD-90BF-170CECE6235C}"/>
              </a:ext>
            </a:extLst>
          </p:cNvPr>
          <p:cNvSpPr/>
          <p:nvPr/>
        </p:nvSpPr>
        <p:spPr>
          <a:xfrm>
            <a:off x="8854762" y="1972796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" name="Arrow: Right 203">
            <a:extLst>
              <a:ext uri="{FF2B5EF4-FFF2-40B4-BE49-F238E27FC236}">
                <a16:creationId xmlns:a16="http://schemas.microsoft.com/office/drawing/2014/main" id="{E1D339B4-DB11-4445-8455-A4A22D655A89}"/>
              </a:ext>
            </a:extLst>
          </p:cNvPr>
          <p:cNvSpPr/>
          <p:nvPr/>
        </p:nvSpPr>
        <p:spPr>
          <a:xfrm>
            <a:off x="11042371" y="1983325"/>
            <a:ext cx="1138661" cy="82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6" name="Arrow: Right 205">
            <a:extLst>
              <a:ext uri="{FF2B5EF4-FFF2-40B4-BE49-F238E27FC236}">
                <a16:creationId xmlns:a16="http://schemas.microsoft.com/office/drawing/2014/main" id="{8AA032FD-5566-4939-8213-166F78222B5C}"/>
              </a:ext>
            </a:extLst>
          </p:cNvPr>
          <p:cNvSpPr/>
          <p:nvPr/>
        </p:nvSpPr>
        <p:spPr>
          <a:xfrm>
            <a:off x="9964250" y="1972795"/>
            <a:ext cx="1047740" cy="947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2" name="Arrow: Bent 211">
            <a:extLst>
              <a:ext uri="{FF2B5EF4-FFF2-40B4-BE49-F238E27FC236}">
                <a16:creationId xmlns:a16="http://schemas.microsoft.com/office/drawing/2014/main" id="{69C143FE-5D54-4430-A89F-9D56FCDD334F}"/>
              </a:ext>
            </a:extLst>
          </p:cNvPr>
          <p:cNvSpPr/>
          <p:nvPr/>
        </p:nvSpPr>
        <p:spPr>
          <a:xfrm rot="10800000" flipH="1">
            <a:off x="5135084" y="3180985"/>
            <a:ext cx="177828" cy="491545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14" name="Arrow: Bent 213">
            <a:extLst>
              <a:ext uri="{FF2B5EF4-FFF2-40B4-BE49-F238E27FC236}">
                <a16:creationId xmlns:a16="http://schemas.microsoft.com/office/drawing/2014/main" id="{3DCA064D-2CE3-464D-9254-5C6D9C776319}"/>
              </a:ext>
            </a:extLst>
          </p:cNvPr>
          <p:cNvSpPr/>
          <p:nvPr/>
        </p:nvSpPr>
        <p:spPr>
          <a:xfrm rot="16200000" flipH="1">
            <a:off x="5272745" y="1889985"/>
            <a:ext cx="177828" cy="491545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6" name="Arrow: Bent 215">
            <a:extLst>
              <a:ext uri="{FF2B5EF4-FFF2-40B4-BE49-F238E27FC236}">
                <a16:creationId xmlns:a16="http://schemas.microsoft.com/office/drawing/2014/main" id="{F3DFFBBB-D88B-47A1-80EB-F6D77F8EA6BA}"/>
              </a:ext>
            </a:extLst>
          </p:cNvPr>
          <p:cNvSpPr/>
          <p:nvPr/>
        </p:nvSpPr>
        <p:spPr>
          <a:xfrm rot="10800000" flipH="1">
            <a:off x="6343625" y="3783624"/>
            <a:ext cx="188576" cy="177830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18" name="Arrow: Bent 217">
            <a:extLst>
              <a:ext uri="{FF2B5EF4-FFF2-40B4-BE49-F238E27FC236}">
                <a16:creationId xmlns:a16="http://schemas.microsoft.com/office/drawing/2014/main" id="{89875314-74B2-4017-9090-E2616DB72650}"/>
              </a:ext>
            </a:extLst>
          </p:cNvPr>
          <p:cNvSpPr/>
          <p:nvPr/>
        </p:nvSpPr>
        <p:spPr>
          <a:xfrm rot="16200000" flipH="1" flipV="1">
            <a:off x="6072530" y="3436809"/>
            <a:ext cx="177828" cy="491545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37BCB8-0D63-4C5D-9570-6D1C2E410A98}"/>
              </a:ext>
            </a:extLst>
          </p:cNvPr>
          <p:cNvSpPr/>
          <p:nvPr/>
        </p:nvSpPr>
        <p:spPr>
          <a:xfrm rot="16200000">
            <a:off x="-122812" y="1969907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816480C-9DE3-444F-82ED-526AE5E3C662}"/>
              </a:ext>
            </a:extLst>
          </p:cNvPr>
          <p:cNvSpPr/>
          <p:nvPr/>
        </p:nvSpPr>
        <p:spPr>
          <a:xfrm rot="16200000">
            <a:off x="-123062" y="3056394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CC69E65B-35A5-4922-A118-2DDE9F021100}"/>
              </a:ext>
            </a:extLst>
          </p:cNvPr>
          <p:cNvSpPr/>
          <p:nvPr/>
        </p:nvSpPr>
        <p:spPr>
          <a:xfrm rot="16200000">
            <a:off x="-122813" y="4132005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4ABA58FD-F0A3-4270-A911-7075A4369CD2}"/>
              </a:ext>
            </a:extLst>
          </p:cNvPr>
          <p:cNvSpPr/>
          <p:nvPr/>
        </p:nvSpPr>
        <p:spPr>
          <a:xfrm flipH="1">
            <a:off x="354949" y="4742788"/>
            <a:ext cx="89530" cy="1395048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Arrow: Bent 42">
            <a:extLst>
              <a:ext uri="{FF2B5EF4-FFF2-40B4-BE49-F238E27FC236}">
                <a16:creationId xmlns:a16="http://schemas.microsoft.com/office/drawing/2014/main" id="{24D72120-D1AC-4B62-AA1F-D4CDDBAE518A}"/>
              </a:ext>
            </a:extLst>
          </p:cNvPr>
          <p:cNvSpPr/>
          <p:nvPr/>
        </p:nvSpPr>
        <p:spPr>
          <a:xfrm rot="10800000" flipH="1">
            <a:off x="370543" y="6166005"/>
            <a:ext cx="194717" cy="596917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F475E52-DAC0-480B-B7FB-E7182B8503D3}"/>
              </a:ext>
            </a:extLst>
          </p:cNvPr>
          <p:cNvSpPr/>
          <p:nvPr/>
        </p:nvSpPr>
        <p:spPr>
          <a:xfrm rot="16200000">
            <a:off x="-109871" y="8325773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EE9465D-4B1D-4116-A8C4-2441ECFE533B}"/>
              </a:ext>
            </a:extLst>
          </p:cNvPr>
          <p:cNvSpPr/>
          <p:nvPr/>
        </p:nvSpPr>
        <p:spPr>
          <a:xfrm rot="16200000">
            <a:off x="-95925" y="7221841"/>
            <a:ext cx="1047740" cy="87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7849ED20-5164-401C-949B-A1CD04915A52}"/>
              </a:ext>
            </a:extLst>
          </p:cNvPr>
          <p:cNvSpPr/>
          <p:nvPr/>
        </p:nvSpPr>
        <p:spPr>
          <a:xfrm>
            <a:off x="594795" y="6676943"/>
            <a:ext cx="1298430" cy="891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8F6FA4E-E48C-4085-921C-EEAC81A26B8F}"/>
              </a:ext>
            </a:extLst>
          </p:cNvPr>
          <p:cNvSpPr/>
          <p:nvPr/>
        </p:nvSpPr>
        <p:spPr>
          <a:xfrm>
            <a:off x="1945725" y="6676943"/>
            <a:ext cx="1420209" cy="8498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12E2E8CD-FFD8-4705-81B1-F967AE84AC15}"/>
              </a:ext>
            </a:extLst>
          </p:cNvPr>
          <p:cNvSpPr/>
          <p:nvPr/>
        </p:nvSpPr>
        <p:spPr>
          <a:xfrm rot="16200000">
            <a:off x="3054947" y="6910723"/>
            <a:ext cx="714491" cy="695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id="{40128A1D-FE76-4F03-A355-567BAAE405E1}"/>
              </a:ext>
            </a:extLst>
          </p:cNvPr>
          <p:cNvSpPr/>
          <p:nvPr/>
        </p:nvSpPr>
        <p:spPr>
          <a:xfrm>
            <a:off x="2410628" y="5697692"/>
            <a:ext cx="806000" cy="736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E7639BEE-B307-4671-9300-6D57347192EC}"/>
              </a:ext>
            </a:extLst>
          </p:cNvPr>
          <p:cNvSpPr/>
          <p:nvPr/>
        </p:nvSpPr>
        <p:spPr>
          <a:xfrm>
            <a:off x="458018" y="5297282"/>
            <a:ext cx="875198" cy="7005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Arrow: Bent 53">
            <a:extLst>
              <a:ext uri="{FF2B5EF4-FFF2-40B4-BE49-F238E27FC236}">
                <a16:creationId xmlns:a16="http://schemas.microsoft.com/office/drawing/2014/main" id="{7150279E-3727-439E-9D35-947C50370B78}"/>
              </a:ext>
            </a:extLst>
          </p:cNvPr>
          <p:cNvSpPr/>
          <p:nvPr/>
        </p:nvSpPr>
        <p:spPr>
          <a:xfrm flipH="1">
            <a:off x="1378197" y="5296859"/>
            <a:ext cx="162824" cy="28311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6" name="Arrow: Bent 55">
            <a:extLst>
              <a:ext uri="{FF2B5EF4-FFF2-40B4-BE49-F238E27FC236}">
                <a16:creationId xmlns:a16="http://schemas.microsoft.com/office/drawing/2014/main" id="{0F7EA3CF-F297-43DE-80D8-C2BA8729A737}"/>
              </a:ext>
            </a:extLst>
          </p:cNvPr>
          <p:cNvSpPr/>
          <p:nvPr/>
        </p:nvSpPr>
        <p:spPr>
          <a:xfrm rot="5400000" flipH="1" flipV="1">
            <a:off x="1549413" y="5544584"/>
            <a:ext cx="162824" cy="28311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8" name="Arrow: Bent 57">
            <a:extLst>
              <a:ext uri="{FF2B5EF4-FFF2-40B4-BE49-F238E27FC236}">
                <a16:creationId xmlns:a16="http://schemas.microsoft.com/office/drawing/2014/main" id="{A97DE5CE-52F9-484D-84E5-EA928041A0DD}"/>
              </a:ext>
            </a:extLst>
          </p:cNvPr>
          <p:cNvSpPr/>
          <p:nvPr/>
        </p:nvSpPr>
        <p:spPr>
          <a:xfrm rot="16200000" flipH="1" flipV="1">
            <a:off x="2343755" y="5269977"/>
            <a:ext cx="162824" cy="28311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37571EA6-B5B5-4A25-B1DA-0322BF50F73C}"/>
              </a:ext>
            </a:extLst>
          </p:cNvPr>
          <p:cNvSpPr/>
          <p:nvPr/>
        </p:nvSpPr>
        <p:spPr>
          <a:xfrm>
            <a:off x="1582514" y="5310826"/>
            <a:ext cx="648221" cy="759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8FD815B4-F427-45D0-ABB2-84E962F3215E}"/>
              </a:ext>
            </a:extLst>
          </p:cNvPr>
          <p:cNvSpPr/>
          <p:nvPr/>
        </p:nvSpPr>
        <p:spPr>
          <a:xfrm flipH="1">
            <a:off x="1810616" y="5697693"/>
            <a:ext cx="549755" cy="736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Arrow: Bent 63">
            <a:extLst>
              <a:ext uri="{FF2B5EF4-FFF2-40B4-BE49-F238E27FC236}">
                <a16:creationId xmlns:a16="http://schemas.microsoft.com/office/drawing/2014/main" id="{19886C38-5239-4294-BC00-215D237373F7}"/>
              </a:ext>
            </a:extLst>
          </p:cNvPr>
          <p:cNvSpPr/>
          <p:nvPr/>
        </p:nvSpPr>
        <p:spPr>
          <a:xfrm flipH="1">
            <a:off x="3255414" y="5690773"/>
            <a:ext cx="162824" cy="28311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Arrow: Up-Down 65">
            <a:extLst>
              <a:ext uri="{FF2B5EF4-FFF2-40B4-BE49-F238E27FC236}">
                <a16:creationId xmlns:a16="http://schemas.microsoft.com/office/drawing/2014/main" id="{05F56D29-D184-4747-908E-9C603CB10D17}"/>
              </a:ext>
            </a:extLst>
          </p:cNvPr>
          <p:cNvSpPr/>
          <p:nvPr/>
        </p:nvSpPr>
        <p:spPr>
          <a:xfrm flipH="1">
            <a:off x="3371001" y="7333680"/>
            <a:ext cx="73754" cy="50336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68CE480F-F864-430C-9ECF-0B59F9462A1C}"/>
              </a:ext>
            </a:extLst>
          </p:cNvPr>
          <p:cNvSpPr/>
          <p:nvPr/>
        </p:nvSpPr>
        <p:spPr>
          <a:xfrm rot="10800000">
            <a:off x="3454804" y="7607959"/>
            <a:ext cx="539803" cy="608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Arrow: Bent 69">
            <a:extLst>
              <a:ext uri="{FF2B5EF4-FFF2-40B4-BE49-F238E27FC236}">
                <a16:creationId xmlns:a16="http://schemas.microsoft.com/office/drawing/2014/main" id="{7A8C9F71-C87A-45AF-89B0-C1A5649623B7}"/>
              </a:ext>
            </a:extLst>
          </p:cNvPr>
          <p:cNvSpPr/>
          <p:nvPr/>
        </p:nvSpPr>
        <p:spPr>
          <a:xfrm rot="5400000" flipH="1" flipV="1">
            <a:off x="3181375" y="7665621"/>
            <a:ext cx="162824" cy="28311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B9571A7-0D4A-4653-9F9D-7AEFBBF7C4E7}"/>
              </a:ext>
            </a:extLst>
          </p:cNvPr>
          <p:cNvSpPr/>
          <p:nvPr/>
        </p:nvSpPr>
        <p:spPr>
          <a:xfrm rot="16200000">
            <a:off x="2892882" y="7399581"/>
            <a:ext cx="539803" cy="73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C24A3BAA-7DCD-41DE-84F4-0463553C36B6}"/>
              </a:ext>
            </a:extLst>
          </p:cNvPr>
          <p:cNvSpPr/>
          <p:nvPr/>
        </p:nvSpPr>
        <p:spPr>
          <a:xfrm rot="5400000" flipV="1">
            <a:off x="1511282" y="7395533"/>
            <a:ext cx="539803" cy="818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C1715AEB-47C9-4D3A-8BFF-5050C7EB25E9}"/>
              </a:ext>
            </a:extLst>
          </p:cNvPr>
          <p:cNvSpPr/>
          <p:nvPr/>
        </p:nvSpPr>
        <p:spPr>
          <a:xfrm rot="16200000">
            <a:off x="1668253" y="6831709"/>
            <a:ext cx="229341" cy="820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Arrow: Bent 77">
            <a:extLst>
              <a:ext uri="{FF2B5EF4-FFF2-40B4-BE49-F238E27FC236}">
                <a16:creationId xmlns:a16="http://schemas.microsoft.com/office/drawing/2014/main" id="{4A34A33D-8A44-4DED-9D34-62FA66D8A291}"/>
              </a:ext>
            </a:extLst>
          </p:cNvPr>
          <p:cNvSpPr/>
          <p:nvPr/>
        </p:nvSpPr>
        <p:spPr>
          <a:xfrm flipH="1">
            <a:off x="4462017" y="7601732"/>
            <a:ext cx="143618" cy="161383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0" name="Arrow: Bent 79">
            <a:extLst>
              <a:ext uri="{FF2B5EF4-FFF2-40B4-BE49-F238E27FC236}">
                <a16:creationId xmlns:a16="http://schemas.microsoft.com/office/drawing/2014/main" id="{D017A5A8-5042-4188-830A-EB21ECF3A782}"/>
              </a:ext>
            </a:extLst>
          </p:cNvPr>
          <p:cNvSpPr/>
          <p:nvPr/>
        </p:nvSpPr>
        <p:spPr>
          <a:xfrm rot="16200000" flipH="1">
            <a:off x="4593770" y="6825260"/>
            <a:ext cx="161382" cy="45557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82" name="Arrow: Bent 81">
            <a:extLst>
              <a:ext uri="{FF2B5EF4-FFF2-40B4-BE49-F238E27FC236}">
                <a16:creationId xmlns:a16="http://schemas.microsoft.com/office/drawing/2014/main" id="{577D4380-B7EF-40A1-BC00-540ED635E2A5}"/>
              </a:ext>
            </a:extLst>
          </p:cNvPr>
          <p:cNvSpPr/>
          <p:nvPr/>
        </p:nvSpPr>
        <p:spPr>
          <a:xfrm rot="16200000" flipH="1">
            <a:off x="5189222" y="5619256"/>
            <a:ext cx="161382" cy="45557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84" name="Arrow: Bent 83">
            <a:extLst>
              <a:ext uri="{FF2B5EF4-FFF2-40B4-BE49-F238E27FC236}">
                <a16:creationId xmlns:a16="http://schemas.microsoft.com/office/drawing/2014/main" id="{E38A4B41-5569-428C-85C1-A6ACB6718E1C}"/>
              </a:ext>
            </a:extLst>
          </p:cNvPr>
          <p:cNvSpPr/>
          <p:nvPr/>
        </p:nvSpPr>
        <p:spPr>
          <a:xfrm rot="10800000">
            <a:off x="4926501" y="6572083"/>
            <a:ext cx="161382" cy="45557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88" name="Arrow: Bent 87">
            <a:extLst>
              <a:ext uri="{FF2B5EF4-FFF2-40B4-BE49-F238E27FC236}">
                <a16:creationId xmlns:a16="http://schemas.microsoft.com/office/drawing/2014/main" id="{E640EBEC-4F48-4495-A7AF-AF21963DF6CC}"/>
              </a:ext>
            </a:extLst>
          </p:cNvPr>
          <p:cNvSpPr/>
          <p:nvPr/>
        </p:nvSpPr>
        <p:spPr>
          <a:xfrm rot="5400000" flipH="1" flipV="1">
            <a:off x="4690426" y="7659211"/>
            <a:ext cx="142000" cy="395822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90" name="Arrow: Bent 89">
            <a:extLst>
              <a:ext uri="{FF2B5EF4-FFF2-40B4-BE49-F238E27FC236}">
                <a16:creationId xmlns:a16="http://schemas.microsoft.com/office/drawing/2014/main" id="{D2E00AE1-D357-4CA3-B80F-913683B170E9}"/>
              </a:ext>
            </a:extLst>
          </p:cNvPr>
          <p:cNvSpPr/>
          <p:nvPr/>
        </p:nvSpPr>
        <p:spPr>
          <a:xfrm rot="10800000">
            <a:off x="4993647" y="7632198"/>
            <a:ext cx="142122" cy="310636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92" name="Arrow: Bent 91">
            <a:extLst>
              <a:ext uri="{FF2B5EF4-FFF2-40B4-BE49-F238E27FC236}">
                <a16:creationId xmlns:a16="http://schemas.microsoft.com/office/drawing/2014/main" id="{B9B9FB25-97D0-430F-A32B-447E28D5DF91}"/>
              </a:ext>
            </a:extLst>
          </p:cNvPr>
          <p:cNvSpPr/>
          <p:nvPr/>
        </p:nvSpPr>
        <p:spPr>
          <a:xfrm rot="5400000">
            <a:off x="4920730" y="7067117"/>
            <a:ext cx="142122" cy="310636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63D3B474-227F-4892-91C8-4288CBC74E61}"/>
              </a:ext>
            </a:extLst>
          </p:cNvPr>
          <p:cNvSpPr/>
          <p:nvPr/>
        </p:nvSpPr>
        <p:spPr>
          <a:xfrm>
            <a:off x="4523733" y="7142377"/>
            <a:ext cx="284481" cy="587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82EB4693-0F88-463B-BC89-EEF5BE811AB7}"/>
              </a:ext>
            </a:extLst>
          </p:cNvPr>
          <p:cNvSpPr/>
          <p:nvPr/>
        </p:nvSpPr>
        <p:spPr>
          <a:xfrm rot="5400000" flipV="1">
            <a:off x="4274318" y="7340716"/>
            <a:ext cx="412747" cy="591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FEE38E09-511A-4EEA-8474-23F9C0FF9A47}"/>
              </a:ext>
            </a:extLst>
          </p:cNvPr>
          <p:cNvSpPr/>
          <p:nvPr/>
        </p:nvSpPr>
        <p:spPr>
          <a:xfrm rot="5400000" flipV="1">
            <a:off x="4967343" y="7436504"/>
            <a:ext cx="291065" cy="545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8A2411E5-436C-4E2C-ABF3-8D39D99A545F}"/>
              </a:ext>
            </a:extLst>
          </p:cNvPr>
          <p:cNvSpPr/>
          <p:nvPr/>
        </p:nvSpPr>
        <p:spPr>
          <a:xfrm rot="10800000" flipV="1">
            <a:off x="4019124" y="7611360"/>
            <a:ext cx="412747" cy="591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id="{535A6CAB-1F8E-44CC-AC4C-FA0C6EA8DCE8}"/>
              </a:ext>
            </a:extLst>
          </p:cNvPr>
          <p:cNvSpPr/>
          <p:nvPr/>
        </p:nvSpPr>
        <p:spPr>
          <a:xfrm rot="10800000">
            <a:off x="6510287" y="5613910"/>
            <a:ext cx="143445" cy="202050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4" name="Arrow: Bent 103">
            <a:extLst>
              <a:ext uri="{FF2B5EF4-FFF2-40B4-BE49-F238E27FC236}">
                <a16:creationId xmlns:a16="http://schemas.microsoft.com/office/drawing/2014/main" id="{3B59EB47-091D-480B-AE90-ABEC9D3D4C9E}"/>
              </a:ext>
            </a:extLst>
          </p:cNvPr>
          <p:cNvSpPr/>
          <p:nvPr/>
        </p:nvSpPr>
        <p:spPr>
          <a:xfrm rot="5400000">
            <a:off x="6439227" y="5247518"/>
            <a:ext cx="142122" cy="310636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6BBF89D2-DA21-4068-AB1F-0042C26E42DD}"/>
              </a:ext>
            </a:extLst>
          </p:cNvPr>
          <p:cNvSpPr/>
          <p:nvPr/>
        </p:nvSpPr>
        <p:spPr>
          <a:xfrm rot="10800000">
            <a:off x="5542680" y="5752095"/>
            <a:ext cx="539803" cy="608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A970083D-7BD5-4748-A2B5-0064A38CDADA}"/>
              </a:ext>
            </a:extLst>
          </p:cNvPr>
          <p:cNvSpPr/>
          <p:nvPr/>
        </p:nvSpPr>
        <p:spPr>
          <a:xfrm rot="5400000" flipV="1">
            <a:off x="4801513" y="6211762"/>
            <a:ext cx="542201" cy="664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453A51AC-5BA3-4B6E-8C8D-7696E598FB30}"/>
              </a:ext>
            </a:extLst>
          </p:cNvPr>
          <p:cNvSpPr/>
          <p:nvPr/>
        </p:nvSpPr>
        <p:spPr>
          <a:xfrm>
            <a:off x="6619629" y="5524886"/>
            <a:ext cx="317496" cy="639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F7D0289B-DD9E-4529-B63B-E26EC0C06301}"/>
              </a:ext>
            </a:extLst>
          </p:cNvPr>
          <p:cNvSpPr/>
          <p:nvPr/>
        </p:nvSpPr>
        <p:spPr>
          <a:xfrm flipH="1">
            <a:off x="6128315" y="5753414"/>
            <a:ext cx="339709" cy="608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Arrow: Bent 114">
            <a:extLst>
              <a:ext uri="{FF2B5EF4-FFF2-40B4-BE49-F238E27FC236}">
                <a16:creationId xmlns:a16="http://schemas.microsoft.com/office/drawing/2014/main" id="{0CAB310C-30DF-444E-B48B-A6DB3573E2CF}"/>
              </a:ext>
            </a:extLst>
          </p:cNvPr>
          <p:cNvSpPr/>
          <p:nvPr/>
        </p:nvSpPr>
        <p:spPr>
          <a:xfrm rot="16200000" flipV="1">
            <a:off x="4915521" y="5040338"/>
            <a:ext cx="161382" cy="455571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3E54A349-DF77-4DB1-BC1A-DA766B878B46}"/>
              </a:ext>
            </a:extLst>
          </p:cNvPr>
          <p:cNvSpPr/>
          <p:nvPr/>
        </p:nvSpPr>
        <p:spPr>
          <a:xfrm rot="16200000">
            <a:off x="4873245" y="4797255"/>
            <a:ext cx="616149" cy="821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B694E1E6-8F33-4D85-81B0-D8B9ADEF4401}"/>
              </a:ext>
            </a:extLst>
          </p:cNvPr>
          <p:cNvSpPr/>
          <p:nvPr/>
        </p:nvSpPr>
        <p:spPr>
          <a:xfrm>
            <a:off x="4216622" y="5296860"/>
            <a:ext cx="476409" cy="589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5" name="Arrow: Bent 134">
            <a:extLst>
              <a:ext uri="{FF2B5EF4-FFF2-40B4-BE49-F238E27FC236}">
                <a16:creationId xmlns:a16="http://schemas.microsoft.com/office/drawing/2014/main" id="{2A2CDA4E-7B29-4573-AA37-B40BF6FA8A70}"/>
              </a:ext>
            </a:extLst>
          </p:cNvPr>
          <p:cNvSpPr/>
          <p:nvPr/>
        </p:nvSpPr>
        <p:spPr>
          <a:xfrm rot="10800000" flipH="1" flipV="1">
            <a:off x="3381209" y="5297715"/>
            <a:ext cx="175295" cy="393058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7" name="Arrow: Bent 136">
            <a:extLst>
              <a:ext uri="{FF2B5EF4-FFF2-40B4-BE49-F238E27FC236}">
                <a16:creationId xmlns:a16="http://schemas.microsoft.com/office/drawing/2014/main" id="{852FA3B1-7AFD-481B-BAC2-1848958408F4}"/>
              </a:ext>
            </a:extLst>
          </p:cNvPr>
          <p:cNvSpPr/>
          <p:nvPr/>
        </p:nvSpPr>
        <p:spPr>
          <a:xfrm rot="16200000">
            <a:off x="4024599" y="3129489"/>
            <a:ext cx="196583" cy="552666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3063348D-9AC2-45B7-97FC-7A91FF89F587}"/>
              </a:ext>
            </a:extLst>
          </p:cNvPr>
          <p:cNvSpPr/>
          <p:nvPr/>
        </p:nvSpPr>
        <p:spPr>
          <a:xfrm>
            <a:off x="3598743" y="5291354"/>
            <a:ext cx="578841" cy="813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9" name="Arrow: Right 168">
            <a:extLst>
              <a:ext uri="{FF2B5EF4-FFF2-40B4-BE49-F238E27FC236}">
                <a16:creationId xmlns:a16="http://schemas.microsoft.com/office/drawing/2014/main" id="{43ED3694-A1F7-4ED1-A8FF-6DB2E512476E}"/>
              </a:ext>
            </a:extLst>
          </p:cNvPr>
          <p:cNvSpPr/>
          <p:nvPr/>
        </p:nvSpPr>
        <p:spPr>
          <a:xfrm>
            <a:off x="5239385" y="5321871"/>
            <a:ext cx="596584" cy="589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9" name="Arrow: Right 208">
            <a:extLst>
              <a:ext uri="{FF2B5EF4-FFF2-40B4-BE49-F238E27FC236}">
                <a16:creationId xmlns:a16="http://schemas.microsoft.com/office/drawing/2014/main" id="{B0894D16-170A-4CB6-BA52-678217682D7C}"/>
              </a:ext>
            </a:extLst>
          </p:cNvPr>
          <p:cNvSpPr/>
          <p:nvPr/>
        </p:nvSpPr>
        <p:spPr>
          <a:xfrm>
            <a:off x="5860465" y="5321690"/>
            <a:ext cx="474748" cy="608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1" name="Arrow: Right 210">
            <a:extLst>
              <a:ext uri="{FF2B5EF4-FFF2-40B4-BE49-F238E27FC236}">
                <a16:creationId xmlns:a16="http://schemas.microsoft.com/office/drawing/2014/main" id="{3122845F-3C26-448B-BE27-0A34F55A5687}"/>
              </a:ext>
            </a:extLst>
          </p:cNvPr>
          <p:cNvSpPr/>
          <p:nvPr/>
        </p:nvSpPr>
        <p:spPr>
          <a:xfrm rot="16200000">
            <a:off x="3134773" y="6241737"/>
            <a:ext cx="541606" cy="613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1" name="Arrow: Bent 220">
            <a:extLst>
              <a:ext uri="{FF2B5EF4-FFF2-40B4-BE49-F238E27FC236}">
                <a16:creationId xmlns:a16="http://schemas.microsoft.com/office/drawing/2014/main" id="{B1C8C340-16ED-4677-B225-D5B5F606BD62}"/>
              </a:ext>
            </a:extLst>
          </p:cNvPr>
          <p:cNvSpPr/>
          <p:nvPr/>
        </p:nvSpPr>
        <p:spPr>
          <a:xfrm rot="10800000" flipV="1">
            <a:off x="3739753" y="2782367"/>
            <a:ext cx="172707" cy="462953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3" name="Arrow: Bent 222">
            <a:extLst>
              <a:ext uri="{FF2B5EF4-FFF2-40B4-BE49-F238E27FC236}">
                <a16:creationId xmlns:a16="http://schemas.microsoft.com/office/drawing/2014/main" id="{06B93CBD-9ADE-4743-8134-EFB57B6C43EE}"/>
              </a:ext>
            </a:extLst>
          </p:cNvPr>
          <p:cNvSpPr/>
          <p:nvPr/>
        </p:nvSpPr>
        <p:spPr>
          <a:xfrm rot="16200000" flipH="1">
            <a:off x="3454462" y="2736188"/>
            <a:ext cx="179249" cy="312129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5" name="Arrow: Bent 224">
            <a:extLst>
              <a:ext uri="{FF2B5EF4-FFF2-40B4-BE49-F238E27FC236}">
                <a16:creationId xmlns:a16="http://schemas.microsoft.com/office/drawing/2014/main" id="{2C511641-B808-4B47-8542-022B4B31D5AC}"/>
              </a:ext>
            </a:extLst>
          </p:cNvPr>
          <p:cNvSpPr/>
          <p:nvPr/>
        </p:nvSpPr>
        <p:spPr>
          <a:xfrm rot="10800000">
            <a:off x="3265673" y="3439005"/>
            <a:ext cx="172707" cy="462953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7" name="Arrow: Bent 226">
            <a:extLst>
              <a:ext uri="{FF2B5EF4-FFF2-40B4-BE49-F238E27FC236}">
                <a16:creationId xmlns:a16="http://schemas.microsoft.com/office/drawing/2014/main" id="{1033C1FC-3FD1-450E-90E6-CEEC37B89232}"/>
              </a:ext>
            </a:extLst>
          </p:cNvPr>
          <p:cNvSpPr/>
          <p:nvPr/>
        </p:nvSpPr>
        <p:spPr>
          <a:xfrm rot="16200000" flipV="1">
            <a:off x="3626448" y="3633840"/>
            <a:ext cx="172707" cy="462953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9" name="Arrow: Right 228">
            <a:extLst>
              <a:ext uri="{FF2B5EF4-FFF2-40B4-BE49-F238E27FC236}">
                <a16:creationId xmlns:a16="http://schemas.microsoft.com/office/drawing/2014/main" id="{2A7A6453-2C18-4A7F-A868-9CF4B41F254F}"/>
              </a:ext>
            </a:extLst>
          </p:cNvPr>
          <p:cNvSpPr/>
          <p:nvPr/>
        </p:nvSpPr>
        <p:spPr>
          <a:xfrm rot="5400000" flipV="1">
            <a:off x="3029686" y="4233425"/>
            <a:ext cx="751496" cy="728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1" name="Arrow: Bent 230">
            <a:extLst>
              <a:ext uri="{FF2B5EF4-FFF2-40B4-BE49-F238E27FC236}">
                <a16:creationId xmlns:a16="http://schemas.microsoft.com/office/drawing/2014/main" id="{8817A2D3-135E-4272-A02C-DACEC1241202}"/>
              </a:ext>
            </a:extLst>
          </p:cNvPr>
          <p:cNvSpPr/>
          <p:nvPr/>
        </p:nvSpPr>
        <p:spPr>
          <a:xfrm flipV="1">
            <a:off x="3389863" y="4688144"/>
            <a:ext cx="199878" cy="486433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33" name="Arrow: Bent 232">
            <a:extLst>
              <a:ext uri="{FF2B5EF4-FFF2-40B4-BE49-F238E27FC236}">
                <a16:creationId xmlns:a16="http://schemas.microsoft.com/office/drawing/2014/main" id="{E499549F-5986-49C6-B81D-5C2161510E03}"/>
              </a:ext>
            </a:extLst>
          </p:cNvPr>
          <p:cNvSpPr/>
          <p:nvPr/>
        </p:nvSpPr>
        <p:spPr>
          <a:xfrm rot="5400000">
            <a:off x="3706002" y="5016475"/>
            <a:ext cx="181572" cy="359256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35" name="Arrow: Up-Down 234">
            <a:extLst>
              <a:ext uri="{FF2B5EF4-FFF2-40B4-BE49-F238E27FC236}">
                <a16:creationId xmlns:a16="http://schemas.microsoft.com/office/drawing/2014/main" id="{EAB30932-60FA-4471-98E8-DF812F56228B}"/>
              </a:ext>
            </a:extLst>
          </p:cNvPr>
          <p:cNvSpPr/>
          <p:nvPr/>
        </p:nvSpPr>
        <p:spPr>
          <a:xfrm rot="5400000" flipH="1">
            <a:off x="2628433" y="3310693"/>
            <a:ext cx="84707" cy="107667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C5AFF994-939D-48F7-B0BB-E6D240E5EB6E}"/>
              </a:ext>
            </a:extLst>
          </p:cNvPr>
          <p:cNvSpPr/>
          <p:nvPr/>
        </p:nvSpPr>
        <p:spPr>
          <a:xfrm>
            <a:off x="5344247" y="3581157"/>
            <a:ext cx="539805" cy="734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1" name="Arrow: Right 240">
            <a:extLst>
              <a:ext uri="{FF2B5EF4-FFF2-40B4-BE49-F238E27FC236}">
                <a16:creationId xmlns:a16="http://schemas.microsoft.com/office/drawing/2014/main" id="{74F590D7-B3BD-4421-9423-73FBA1883305}"/>
              </a:ext>
            </a:extLst>
          </p:cNvPr>
          <p:cNvSpPr/>
          <p:nvPr/>
        </p:nvSpPr>
        <p:spPr>
          <a:xfrm rot="16200000">
            <a:off x="4491382" y="2875864"/>
            <a:ext cx="1023011" cy="784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3" name="Arrow: Right 242">
            <a:extLst>
              <a:ext uri="{FF2B5EF4-FFF2-40B4-BE49-F238E27FC236}">
                <a16:creationId xmlns:a16="http://schemas.microsoft.com/office/drawing/2014/main" id="{5546465E-2C2E-4640-8AE9-6A7513CAAECA}"/>
              </a:ext>
            </a:extLst>
          </p:cNvPr>
          <p:cNvSpPr/>
          <p:nvPr/>
        </p:nvSpPr>
        <p:spPr>
          <a:xfrm rot="5400000" flipV="1">
            <a:off x="4727162" y="2669282"/>
            <a:ext cx="857573" cy="725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Arrow: Bent 244">
            <a:extLst>
              <a:ext uri="{FF2B5EF4-FFF2-40B4-BE49-F238E27FC236}">
                <a16:creationId xmlns:a16="http://schemas.microsoft.com/office/drawing/2014/main" id="{A0B1CC8E-AD40-4968-BA1F-532DB2ACA14A}"/>
              </a:ext>
            </a:extLst>
          </p:cNvPr>
          <p:cNvSpPr/>
          <p:nvPr/>
        </p:nvSpPr>
        <p:spPr>
          <a:xfrm flipH="1">
            <a:off x="4825163" y="1860194"/>
            <a:ext cx="194497" cy="491545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47" name="Arrow: Up-Down 246">
            <a:extLst>
              <a:ext uri="{FF2B5EF4-FFF2-40B4-BE49-F238E27FC236}">
                <a16:creationId xmlns:a16="http://schemas.microsoft.com/office/drawing/2014/main" id="{88D13CC9-3AA9-4E64-A7C1-37683BE38C06}"/>
              </a:ext>
            </a:extLst>
          </p:cNvPr>
          <p:cNvSpPr/>
          <p:nvPr/>
        </p:nvSpPr>
        <p:spPr>
          <a:xfrm rot="5400000" flipH="1">
            <a:off x="3859923" y="1050749"/>
            <a:ext cx="97065" cy="1705739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9" name="Arrow: Bent 248">
            <a:extLst>
              <a:ext uri="{FF2B5EF4-FFF2-40B4-BE49-F238E27FC236}">
                <a16:creationId xmlns:a16="http://schemas.microsoft.com/office/drawing/2014/main" id="{8F34AB00-1917-42EA-AAB9-3B426161B5D6}"/>
              </a:ext>
            </a:extLst>
          </p:cNvPr>
          <p:cNvSpPr/>
          <p:nvPr/>
        </p:nvSpPr>
        <p:spPr>
          <a:xfrm rot="5400000">
            <a:off x="6829201" y="1746416"/>
            <a:ext cx="142122" cy="310636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51" name="Arrow: Right 250">
            <a:extLst>
              <a:ext uri="{FF2B5EF4-FFF2-40B4-BE49-F238E27FC236}">
                <a16:creationId xmlns:a16="http://schemas.microsoft.com/office/drawing/2014/main" id="{DFFF065F-EB36-4867-99E7-16C6C0E02DF4}"/>
              </a:ext>
            </a:extLst>
          </p:cNvPr>
          <p:cNvSpPr/>
          <p:nvPr/>
        </p:nvSpPr>
        <p:spPr>
          <a:xfrm>
            <a:off x="7055580" y="1972785"/>
            <a:ext cx="620290" cy="719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3" name="Arrow: Bent 252">
            <a:extLst>
              <a:ext uri="{FF2B5EF4-FFF2-40B4-BE49-F238E27FC236}">
                <a16:creationId xmlns:a16="http://schemas.microsoft.com/office/drawing/2014/main" id="{9A984ECB-B191-49E1-9FC7-252F8761F48D}"/>
              </a:ext>
            </a:extLst>
          </p:cNvPr>
          <p:cNvSpPr/>
          <p:nvPr/>
        </p:nvSpPr>
        <p:spPr>
          <a:xfrm rot="10800000">
            <a:off x="6851411" y="1994806"/>
            <a:ext cx="177617" cy="125003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55" name="Arrow: Right 254">
            <a:extLst>
              <a:ext uri="{FF2B5EF4-FFF2-40B4-BE49-F238E27FC236}">
                <a16:creationId xmlns:a16="http://schemas.microsoft.com/office/drawing/2014/main" id="{DD150242-DD1B-423B-AB94-AD1A5C7B8AEA}"/>
              </a:ext>
            </a:extLst>
          </p:cNvPr>
          <p:cNvSpPr/>
          <p:nvPr/>
        </p:nvSpPr>
        <p:spPr>
          <a:xfrm rot="10800000">
            <a:off x="6216122" y="2049809"/>
            <a:ext cx="596253" cy="555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7" name="Arrow: Right 256">
            <a:extLst>
              <a:ext uri="{FF2B5EF4-FFF2-40B4-BE49-F238E27FC236}">
                <a16:creationId xmlns:a16="http://schemas.microsoft.com/office/drawing/2014/main" id="{2DFAE035-74B5-454C-A8A7-C62A2A122E4E}"/>
              </a:ext>
            </a:extLst>
          </p:cNvPr>
          <p:cNvSpPr/>
          <p:nvPr/>
        </p:nvSpPr>
        <p:spPr>
          <a:xfrm rot="10800000">
            <a:off x="5629944" y="2045821"/>
            <a:ext cx="568508" cy="516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9" name="Arrow: Right 258">
            <a:extLst>
              <a:ext uri="{FF2B5EF4-FFF2-40B4-BE49-F238E27FC236}">
                <a16:creationId xmlns:a16="http://schemas.microsoft.com/office/drawing/2014/main" id="{71672A0C-2D98-4926-8E6E-B145D9D0C704}"/>
              </a:ext>
            </a:extLst>
          </p:cNvPr>
          <p:cNvSpPr/>
          <p:nvPr/>
        </p:nvSpPr>
        <p:spPr>
          <a:xfrm>
            <a:off x="5459222" y="1823803"/>
            <a:ext cx="596253" cy="587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3" name="Arrow: Right 262">
            <a:extLst>
              <a:ext uri="{FF2B5EF4-FFF2-40B4-BE49-F238E27FC236}">
                <a16:creationId xmlns:a16="http://schemas.microsoft.com/office/drawing/2014/main" id="{EF256947-71B7-40BB-BA57-78BA84603218}"/>
              </a:ext>
            </a:extLst>
          </p:cNvPr>
          <p:cNvSpPr/>
          <p:nvPr/>
        </p:nvSpPr>
        <p:spPr>
          <a:xfrm>
            <a:off x="6106317" y="1820420"/>
            <a:ext cx="596253" cy="566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5" name="Arrow: Right 264">
            <a:extLst>
              <a:ext uri="{FF2B5EF4-FFF2-40B4-BE49-F238E27FC236}">
                <a16:creationId xmlns:a16="http://schemas.microsoft.com/office/drawing/2014/main" id="{15FC48EE-64B2-4276-852F-6A0B274191BD}"/>
              </a:ext>
            </a:extLst>
          </p:cNvPr>
          <p:cNvSpPr/>
          <p:nvPr/>
        </p:nvSpPr>
        <p:spPr>
          <a:xfrm>
            <a:off x="4957130" y="1827738"/>
            <a:ext cx="470583" cy="536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0" name="Arrow: Right 269">
            <a:extLst>
              <a:ext uri="{FF2B5EF4-FFF2-40B4-BE49-F238E27FC236}">
                <a16:creationId xmlns:a16="http://schemas.microsoft.com/office/drawing/2014/main" id="{EAA76FBA-E0B5-4B43-84E0-1825239300CB}"/>
              </a:ext>
            </a:extLst>
          </p:cNvPr>
          <p:cNvSpPr/>
          <p:nvPr/>
        </p:nvSpPr>
        <p:spPr>
          <a:xfrm rot="16200000">
            <a:off x="4798841" y="4082859"/>
            <a:ext cx="751496" cy="872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2" name="Arrow: Bent 271">
            <a:extLst>
              <a:ext uri="{FF2B5EF4-FFF2-40B4-BE49-F238E27FC236}">
                <a16:creationId xmlns:a16="http://schemas.microsoft.com/office/drawing/2014/main" id="{9F08B859-57BA-4187-95DF-41D1AA18047A}"/>
              </a:ext>
            </a:extLst>
          </p:cNvPr>
          <p:cNvSpPr/>
          <p:nvPr/>
        </p:nvSpPr>
        <p:spPr>
          <a:xfrm rot="16200000">
            <a:off x="4966718" y="3527619"/>
            <a:ext cx="197217" cy="193210"/>
          </a:xfrm>
          <a:prstGeom prst="bentArrow">
            <a:avLst>
              <a:gd name="adj1" fmla="val 18709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74" name="Arrow: Right 273">
            <a:extLst>
              <a:ext uri="{FF2B5EF4-FFF2-40B4-BE49-F238E27FC236}">
                <a16:creationId xmlns:a16="http://schemas.microsoft.com/office/drawing/2014/main" id="{F993EFE3-4956-4BED-9872-22D975A67FA7}"/>
              </a:ext>
            </a:extLst>
          </p:cNvPr>
          <p:cNvSpPr/>
          <p:nvPr/>
        </p:nvSpPr>
        <p:spPr>
          <a:xfrm flipH="1">
            <a:off x="4430559" y="3437376"/>
            <a:ext cx="560395" cy="910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6" name="Arrow: Right 275">
            <a:extLst>
              <a:ext uri="{FF2B5EF4-FFF2-40B4-BE49-F238E27FC236}">
                <a16:creationId xmlns:a16="http://schemas.microsoft.com/office/drawing/2014/main" id="{078F2A40-56DD-44F7-BE3D-9A035ABE4675}"/>
              </a:ext>
            </a:extLst>
          </p:cNvPr>
          <p:cNvSpPr/>
          <p:nvPr/>
        </p:nvSpPr>
        <p:spPr>
          <a:xfrm rot="5400000">
            <a:off x="3237227" y="3178074"/>
            <a:ext cx="378508" cy="618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8" name="Arrow: Right 277">
            <a:extLst>
              <a:ext uri="{FF2B5EF4-FFF2-40B4-BE49-F238E27FC236}">
                <a16:creationId xmlns:a16="http://schemas.microsoft.com/office/drawing/2014/main" id="{BD5A4838-82A4-411B-9C92-C9D65ABA5849}"/>
              </a:ext>
            </a:extLst>
          </p:cNvPr>
          <p:cNvSpPr/>
          <p:nvPr/>
        </p:nvSpPr>
        <p:spPr>
          <a:xfrm rot="16200000" flipV="1">
            <a:off x="3790177" y="3595679"/>
            <a:ext cx="234634" cy="727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80" name="Arrow: Right 279">
            <a:extLst>
              <a:ext uri="{FF2B5EF4-FFF2-40B4-BE49-F238E27FC236}">
                <a16:creationId xmlns:a16="http://schemas.microsoft.com/office/drawing/2014/main" id="{FF3A036D-1C23-449B-A93C-99B58E51D58D}"/>
              </a:ext>
            </a:extLst>
          </p:cNvPr>
          <p:cNvSpPr/>
          <p:nvPr/>
        </p:nvSpPr>
        <p:spPr>
          <a:xfrm rot="5400000">
            <a:off x="2441019" y="5573881"/>
            <a:ext cx="166433" cy="616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82" name="Arrow: Right 281">
            <a:extLst>
              <a:ext uri="{FF2B5EF4-FFF2-40B4-BE49-F238E27FC236}">
                <a16:creationId xmlns:a16="http://schemas.microsoft.com/office/drawing/2014/main" id="{EEAB11DB-390A-4352-B5A8-CB9B9CFD9A42}"/>
              </a:ext>
            </a:extLst>
          </p:cNvPr>
          <p:cNvSpPr/>
          <p:nvPr/>
        </p:nvSpPr>
        <p:spPr>
          <a:xfrm>
            <a:off x="725317" y="519443"/>
            <a:ext cx="796397" cy="991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6" name="TextBox 225"/>
          <p:cNvSpPr txBox="1"/>
          <p:nvPr/>
        </p:nvSpPr>
        <p:spPr>
          <a:xfrm>
            <a:off x="8990183" y="3921459"/>
            <a:ext cx="3456165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50" b="1" u="sng" dirty="0"/>
              <a:t>Morning Entry Points to the School</a:t>
            </a:r>
            <a:endParaRPr lang="en-IE" sz="1250" dirty="0"/>
          </a:p>
          <a:p>
            <a:r>
              <a:rPr lang="en-IE" sz="1250" dirty="0"/>
              <a:t>1</a:t>
            </a:r>
            <a:r>
              <a:rPr lang="en-IE" sz="1250" baseline="30000" dirty="0"/>
              <a:t>st</a:t>
            </a:r>
            <a:r>
              <a:rPr lang="en-IE" sz="1250" dirty="0"/>
              <a:t> Years- Yellow Area at Room 31</a:t>
            </a:r>
          </a:p>
          <a:p>
            <a:r>
              <a:rPr lang="en-IE" sz="1250" dirty="0"/>
              <a:t>2</a:t>
            </a:r>
            <a:r>
              <a:rPr lang="en-IE" sz="1250" baseline="30000" dirty="0"/>
              <a:t>nd</a:t>
            </a:r>
            <a:r>
              <a:rPr lang="en-IE" sz="1250" dirty="0"/>
              <a:t> Years- Back Door</a:t>
            </a:r>
          </a:p>
          <a:p>
            <a:r>
              <a:rPr lang="en-IE" sz="1250" dirty="0"/>
              <a:t>3</a:t>
            </a:r>
            <a:r>
              <a:rPr lang="en-IE" sz="1250" baseline="30000" dirty="0"/>
              <a:t>rd</a:t>
            </a:r>
            <a:r>
              <a:rPr lang="en-IE" sz="1250" dirty="0"/>
              <a:t> Years and Transition Years- Canteen Door</a:t>
            </a:r>
          </a:p>
          <a:p>
            <a:r>
              <a:rPr lang="en-IE" sz="1250" dirty="0"/>
              <a:t>5</a:t>
            </a:r>
            <a:r>
              <a:rPr lang="en-IE" sz="1250" baseline="30000" dirty="0"/>
              <a:t>th</a:t>
            </a:r>
            <a:r>
              <a:rPr lang="en-IE" sz="1250" dirty="0"/>
              <a:t> Years- Doorway at Room 7</a:t>
            </a:r>
          </a:p>
          <a:p>
            <a:r>
              <a:rPr lang="en-IE" sz="1250" dirty="0"/>
              <a:t>6</a:t>
            </a:r>
            <a:r>
              <a:rPr lang="en-IE" sz="1250" baseline="30000" dirty="0"/>
              <a:t>th</a:t>
            </a:r>
            <a:r>
              <a:rPr lang="en-IE" sz="1250" dirty="0"/>
              <a:t> Years- Main Door</a:t>
            </a:r>
          </a:p>
          <a:p>
            <a:r>
              <a:rPr lang="en-IE" sz="1250" b="1" u="sng" dirty="0"/>
              <a:t>Moving Between Classes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50" b="1" u="sng" dirty="0"/>
              <a:t>Upstairs</a:t>
            </a:r>
            <a:endParaRPr lang="en-IE" sz="1250" dirty="0"/>
          </a:p>
          <a:p>
            <a:r>
              <a:rPr lang="en-IE" sz="1250" dirty="0"/>
              <a:t>-One staircase to go up and one to come down. </a:t>
            </a:r>
          </a:p>
          <a:p>
            <a:r>
              <a:rPr lang="en-IE" sz="1250" dirty="0"/>
              <a:t>-Exit through the fire door to the rear of the stairs.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50" b="1" u="sng" dirty="0"/>
              <a:t>Shared Corridors</a:t>
            </a:r>
            <a:endParaRPr lang="en-IE" sz="1250" dirty="0"/>
          </a:p>
          <a:p>
            <a:r>
              <a:rPr lang="en-IE" sz="1250" dirty="0"/>
              <a:t>-Lecture rooms, Library and Toilets </a:t>
            </a:r>
            <a:r>
              <a:rPr lang="en-IE" sz="1250" b="1" dirty="0"/>
              <a:t>keep left</a:t>
            </a:r>
            <a:r>
              <a:rPr lang="en-IE" sz="1250" dirty="0"/>
              <a:t>.</a:t>
            </a:r>
          </a:p>
          <a:p>
            <a:r>
              <a:rPr lang="en-IE" sz="1250" dirty="0"/>
              <a:t>-Ramp to the long corridor </a:t>
            </a:r>
            <a:r>
              <a:rPr lang="en-IE" sz="1250" b="1" dirty="0"/>
              <a:t>keep left.</a:t>
            </a:r>
            <a:endParaRPr lang="en-IE" sz="12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50" b="1" u="sng" dirty="0"/>
              <a:t>Note</a:t>
            </a:r>
            <a:endParaRPr lang="en-IE" sz="1250" dirty="0"/>
          </a:p>
          <a:p>
            <a:r>
              <a:rPr lang="en-IE" sz="1250" dirty="0"/>
              <a:t>-Leave the Yellow Area and the long corridor </a:t>
            </a:r>
          </a:p>
          <a:p>
            <a:r>
              <a:rPr lang="en-IE" sz="1250" dirty="0"/>
              <a:t>through the fire doors.</a:t>
            </a:r>
          </a:p>
          <a:p>
            <a:r>
              <a:rPr lang="en-IE" sz="1250" dirty="0"/>
              <a:t>-Leave the Red Area through the Garden and back </a:t>
            </a:r>
          </a:p>
          <a:p>
            <a:r>
              <a:rPr lang="en-IE" sz="1250" dirty="0"/>
              <a:t>into the canteen.</a:t>
            </a:r>
          </a:p>
          <a:p>
            <a:r>
              <a:rPr lang="en-IE" sz="1250" dirty="0"/>
              <a:t>-Leave the Blue Area through the Exit at Room 7.</a:t>
            </a:r>
          </a:p>
          <a:p>
            <a:r>
              <a:rPr lang="en-IE" sz="1250" dirty="0"/>
              <a:t>-Leave the Green Area through the Exit at Room 7</a:t>
            </a:r>
          </a:p>
          <a:p>
            <a:r>
              <a:rPr lang="en-IE" sz="1250" dirty="0"/>
              <a:t>or move on the </a:t>
            </a:r>
            <a:r>
              <a:rPr lang="en-IE" sz="1250" b="1" dirty="0"/>
              <a:t>left</a:t>
            </a:r>
            <a:r>
              <a:rPr lang="en-IE" sz="1250" dirty="0"/>
              <a:t> back towards the canteen and </a:t>
            </a:r>
          </a:p>
          <a:p>
            <a:r>
              <a:rPr lang="en-IE" sz="1250" dirty="0"/>
              <a:t>through the TY area.</a:t>
            </a:r>
          </a:p>
          <a:p>
            <a:r>
              <a:rPr lang="en-IE" sz="1250" dirty="0"/>
              <a:t>-Follow the arrows marked clearly on the floor</a:t>
            </a:r>
          </a:p>
          <a:p>
            <a:r>
              <a:rPr lang="en-IE" sz="1250" dirty="0"/>
              <a:t>-Familiarise yourself with the movements.</a:t>
            </a:r>
          </a:p>
          <a:p>
            <a:r>
              <a:rPr lang="en-IE" sz="1250" dirty="0"/>
              <a:t>Remember</a:t>
            </a:r>
            <a:r>
              <a:rPr lang="en-IE" sz="1250" b="1" dirty="0"/>
              <a:t> “One way in one way out”</a:t>
            </a:r>
            <a:endParaRPr lang="en-IE" sz="1250" dirty="0"/>
          </a:p>
          <a:p>
            <a:endParaRPr lang="en-IE" sz="12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886133" y="8278282"/>
            <a:ext cx="203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u="sng" dirty="0"/>
              <a:t>One-Way System</a:t>
            </a:r>
          </a:p>
        </p:txBody>
      </p:sp>
    </p:spTree>
    <p:extLst>
      <p:ext uri="{BB962C8B-B14F-4D97-AF65-F5344CB8AC3E}">
        <p14:creationId xmlns:p14="http://schemas.microsoft.com/office/powerpoint/2010/main" val="276506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298</Words>
  <Application>Microsoft Office PowerPoint</Application>
  <PresentationFormat>A3 Paper (297x420 mm)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Kenna</dc:creator>
  <cp:lastModifiedBy>William Kelly</cp:lastModifiedBy>
  <cp:revision>12</cp:revision>
  <cp:lastPrinted>2020-08-30T20:41:39Z</cp:lastPrinted>
  <dcterms:created xsi:type="dcterms:W3CDTF">2020-08-28T21:47:02Z</dcterms:created>
  <dcterms:modified xsi:type="dcterms:W3CDTF">2020-09-01T17:47:01Z</dcterms:modified>
</cp:coreProperties>
</file>